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1"/>
  </p:notesMasterIdLst>
  <p:sldIdLst>
    <p:sldId id="256" r:id="rId2"/>
    <p:sldId id="257" r:id="rId3"/>
    <p:sldId id="259" r:id="rId4"/>
    <p:sldId id="301" r:id="rId5"/>
    <p:sldId id="302" r:id="rId6"/>
    <p:sldId id="304" r:id="rId7"/>
    <p:sldId id="305" r:id="rId8"/>
    <p:sldId id="306" r:id="rId9"/>
    <p:sldId id="292" r:id="rId10"/>
    <p:sldId id="307" r:id="rId11"/>
    <p:sldId id="308" r:id="rId12"/>
    <p:sldId id="309" r:id="rId13"/>
    <p:sldId id="310" r:id="rId14"/>
    <p:sldId id="311" r:id="rId15"/>
    <p:sldId id="312" r:id="rId16"/>
    <p:sldId id="360" r:id="rId17"/>
    <p:sldId id="295" r:id="rId18"/>
    <p:sldId id="313" r:id="rId19"/>
    <p:sldId id="297" r:id="rId20"/>
    <p:sldId id="314" r:id="rId21"/>
    <p:sldId id="315" r:id="rId22"/>
    <p:sldId id="316" r:id="rId23"/>
    <p:sldId id="317" r:id="rId24"/>
    <p:sldId id="318" r:id="rId25"/>
    <p:sldId id="319" r:id="rId26"/>
    <p:sldId id="321" r:id="rId27"/>
    <p:sldId id="320" r:id="rId28"/>
    <p:sldId id="322" r:id="rId29"/>
    <p:sldId id="323" r:id="rId30"/>
    <p:sldId id="324" r:id="rId31"/>
    <p:sldId id="326" r:id="rId32"/>
    <p:sldId id="330" r:id="rId33"/>
    <p:sldId id="365" r:id="rId34"/>
    <p:sldId id="346" r:id="rId35"/>
    <p:sldId id="347" r:id="rId36"/>
    <p:sldId id="348" r:id="rId37"/>
    <p:sldId id="349" r:id="rId38"/>
    <p:sldId id="361" r:id="rId39"/>
    <p:sldId id="350" r:id="rId40"/>
    <p:sldId id="351" r:id="rId41"/>
    <p:sldId id="353" r:id="rId42"/>
    <p:sldId id="352" r:id="rId43"/>
    <p:sldId id="358" r:id="rId44"/>
    <p:sldId id="359" r:id="rId45"/>
    <p:sldId id="357" r:id="rId46"/>
    <p:sldId id="354" r:id="rId47"/>
    <p:sldId id="355" r:id="rId48"/>
    <p:sldId id="362" r:id="rId49"/>
    <p:sldId id="356" r:id="rId50"/>
    <p:sldId id="363" r:id="rId51"/>
    <p:sldId id="364" r:id="rId52"/>
    <p:sldId id="296" r:id="rId53"/>
    <p:sldId id="327" r:id="rId54"/>
    <p:sldId id="340" r:id="rId55"/>
    <p:sldId id="344" r:id="rId56"/>
    <p:sldId id="345" r:id="rId57"/>
    <p:sldId id="343" r:id="rId58"/>
    <p:sldId id="328" r:id="rId59"/>
    <p:sldId id="331" r:id="rId60"/>
    <p:sldId id="332" r:id="rId61"/>
    <p:sldId id="333" r:id="rId62"/>
    <p:sldId id="334" r:id="rId63"/>
    <p:sldId id="336" r:id="rId64"/>
    <p:sldId id="337" r:id="rId65"/>
    <p:sldId id="338" r:id="rId66"/>
    <p:sldId id="298" r:id="rId67"/>
    <p:sldId id="299" r:id="rId68"/>
    <p:sldId id="300" r:id="rId69"/>
    <p:sldId id="291" r:id="rId70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A978315-501E-417B-9215-1E9EEAFA9D19}" v="734" dt="2023-02-22T07:04:51.559"/>
    <p1510:client id="{5411E9D4-DA19-4700-A6BF-D5A7011F5EEC}" v="8" dt="2023-02-21T11:20:14.73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FABFCF23-3B69-468F-B69F-88F6DE6A72F2}" styleName="보통 스타일 1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46" autoAdjust="0"/>
    <p:restoredTop sz="94660"/>
  </p:normalViewPr>
  <p:slideViewPr>
    <p:cSldViewPr>
      <p:cViewPr varScale="1">
        <p:scale>
          <a:sx n="49" d="100"/>
          <a:sy n="49" d="100"/>
        </p:scale>
        <p:origin x="756" y="5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microsoft.com/office/2016/11/relationships/changesInfo" Target="changesInfos/changesInfo1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게스트 사용자" userId="93e20f95b63bc442" providerId="Windows Live" clId="Web-{5411E9D4-DA19-4700-A6BF-D5A7011F5EEC}"/>
    <pc:docChg chg="addSld delSld">
      <pc:chgData name="게스트 사용자" userId="93e20f95b63bc442" providerId="Windows Live" clId="Web-{5411E9D4-DA19-4700-A6BF-D5A7011F5EEC}" dt="2023-02-21T11:20:14.738" v="7"/>
      <pc:docMkLst>
        <pc:docMk/>
      </pc:docMkLst>
      <pc:sldChg chg="new del">
        <pc:chgData name="게스트 사용자" userId="93e20f95b63bc442" providerId="Windows Live" clId="Web-{5411E9D4-DA19-4700-A6BF-D5A7011F5EEC}" dt="2023-02-21T11:18:16.657" v="5"/>
        <pc:sldMkLst>
          <pc:docMk/>
          <pc:sldMk cId="1112237773" sldId="358"/>
        </pc:sldMkLst>
      </pc:sldChg>
      <pc:sldChg chg="new del">
        <pc:chgData name="게스트 사용자" userId="93e20f95b63bc442" providerId="Windows Live" clId="Web-{5411E9D4-DA19-4700-A6BF-D5A7011F5EEC}" dt="2023-02-21T11:20:14.738" v="7"/>
        <pc:sldMkLst>
          <pc:docMk/>
          <pc:sldMk cId="2467353536" sldId="358"/>
        </pc:sldMkLst>
      </pc:sldChg>
      <pc:sldChg chg="new del">
        <pc:chgData name="게스트 사용자" userId="93e20f95b63bc442" providerId="Windows Live" clId="Web-{5411E9D4-DA19-4700-A6BF-D5A7011F5EEC}" dt="2023-02-21T11:17:57.734" v="3"/>
        <pc:sldMkLst>
          <pc:docMk/>
          <pc:sldMk cId="2946499978" sldId="358"/>
        </pc:sldMkLst>
      </pc:sldChg>
      <pc:sldChg chg="new del">
        <pc:chgData name="게스트 사용자" userId="93e20f95b63bc442" providerId="Windows Live" clId="Web-{5411E9D4-DA19-4700-A6BF-D5A7011F5EEC}" dt="2023-02-21T11:16:18.778" v="1"/>
        <pc:sldMkLst>
          <pc:docMk/>
          <pc:sldMk cId="3815041690" sldId="358"/>
        </pc:sldMkLst>
      </pc:sldChg>
    </pc:docChg>
  </pc:docChgLst>
  <pc:docChgLst>
    <pc:chgData name="설 연" userId="93e20f95b63bc442" providerId="Windows Live" clId="Web-{1A978315-501E-417B-9215-1E9EEAFA9D19}"/>
    <pc:docChg chg="addSld delSld modSld">
      <pc:chgData name="설 연" userId="93e20f95b63bc442" providerId="Windows Live" clId="Web-{1A978315-501E-417B-9215-1E9EEAFA9D19}" dt="2023-02-22T07:04:49.512" v="688"/>
      <pc:docMkLst>
        <pc:docMk/>
      </pc:docMkLst>
      <pc:sldChg chg="addSp delSp modSp">
        <pc:chgData name="설 연" userId="93e20f95b63bc442" providerId="Windows Live" clId="Web-{1A978315-501E-417B-9215-1E9EEAFA9D19}" dt="2023-02-22T06:55:37.172" v="458"/>
        <pc:sldMkLst>
          <pc:docMk/>
          <pc:sldMk cId="418422901" sldId="352"/>
        </pc:sldMkLst>
        <pc:picChg chg="add mod ord">
          <ac:chgData name="설 연" userId="93e20f95b63bc442" providerId="Windows Live" clId="Web-{1A978315-501E-417B-9215-1E9EEAFA9D19}" dt="2023-02-22T06:55:37.172" v="458"/>
          <ac:picMkLst>
            <pc:docMk/>
            <pc:sldMk cId="418422901" sldId="352"/>
            <ac:picMk id="18" creationId="{DA64881E-5B12-D823-EE0A-E84E833AFBED}"/>
          </ac:picMkLst>
        </pc:picChg>
        <pc:picChg chg="del">
          <ac:chgData name="설 연" userId="93e20f95b63bc442" providerId="Windows Live" clId="Web-{1A978315-501E-417B-9215-1E9EEAFA9D19}" dt="2023-02-22T06:54:46.031" v="449"/>
          <ac:picMkLst>
            <pc:docMk/>
            <pc:sldMk cId="418422901" sldId="352"/>
            <ac:picMk id="21" creationId="{33B20A61-A9DC-D86C-95D9-98813FB8385A}"/>
          </ac:picMkLst>
        </pc:picChg>
      </pc:sldChg>
      <pc:sldChg chg="new del">
        <pc:chgData name="설 연" userId="93e20f95b63bc442" providerId="Windows Live" clId="Web-{1A978315-501E-417B-9215-1E9EEAFA9D19}" dt="2023-02-22T02:44:28.090" v="1"/>
        <pc:sldMkLst>
          <pc:docMk/>
          <pc:sldMk cId="808919187" sldId="358"/>
        </pc:sldMkLst>
      </pc:sldChg>
      <pc:sldChg chg="addSp delSp modSp add replId">
        <pc:chgData name="설 연" userId="93e20f95b63bc442" providerId="Windows Live" clId="Web-{1A978315-501E-417B-9215-1E9EEAFA9D19}" dt="2023-02-22T07:04:05.324" v="608"/>
        <pc:sldMkLst>
          <pc:docMk/>
          <pc:sldMk cId="3059215043" sldId="358"/>
        </pc:sldMkLst>
        <pc:spChg chg="add mod">
          <ac:chgData name="설 연" userId="93e20f95b63bc442" providerId="Windows Live" clId="Web-{1A978315-501E-417B-9215-1E9EEAFA9D19}" dt="2023-02-22T06:34:54.287" v="223" actId="1076"/>
          <ac:spMkLst>
            <pc:docMk/>
            <pc:sldMk cId="3059215043" sldId="358"/>
            <ac:spMk id="22" creationId="{173C6F09-E96B-1A61-22C7-6E99A62875FE}"/>
          </ac:spMkLst>
        </pc:spChg>
        <pc:spChg chg="mod">
          <ac:chgData name="설 연" userId="93e20f95b63bc442" providerId="Windows Live" clId="Web-{1A978315-501E-417B-9215-1E9EEAFA9D19}" dt="2023-02-22T06:36:59.352" v="239" actId="1076"/>
          <ac:spMkLst>
            <pc:docMk/>
            <pc:sldMk cId="3059215043" sldId="358"/>
            <ac:spMk id="23" creationId="{1793E624-EA25-E39F-8683-69DEB46E2DB3}"/>
          </ac:spMkLst>
        </pc:spChg>
        <pc:spChg chg="mod ord">
          <ac:chgData name="설 연" userId="93e20f95b63bc442" providerId="Windows Live" clId="Web-{1A978315-501E-417B-9215-1E9EEAFA9D19}" dt="2023-02-22T06:38:41.588" v="244" actId="1076"/>
          <ac:spMkLst>
            <pc:docMk/>
            <pc:sldMk cId="3059215043" sldId="358"/>
            <ac:spMk id="24" creationId="{DB37F738-0854-98F2-3744-648631432D2E}"/>
          </ac:spMkLst>
        </pc:spChg>
        <pc:spChg chg="add mod">
          <ac:chgData name="설 연" userId="93e20f95b63bc442" providerId="Windows Live" clId="Web-{1A978315-501E-417B-9215-1E9EEAFA9D19}" dt="2023-02-22T06:35:08.240" v="225"/>
          <ac:spMkLst>
            <pc:docMk/>
            <pc:sldMk cId="3059215043" sldId="358"/>
            <ac:spMk id="26" creationId="{82D2FCE5-4673-6A81-39C6-0840F258967E}"/>
          </ac:spMkLst>
        </pc:spChg>
        <pc:spChg chg="add mod">
          <ac:chgData name="설 연" userId="93e20f95b63bc442" providerId="Windows Live" clId="Web-{1A978315-501E-417B-9215-1E9EEAFA9D19}" dt="2023-02-22T06:39:21.527" v="247" actId="1076"/>
          <ac:spMkLst>
            <pc:docMk/>
            <pc:sldMk cId="3059215043" sldId="358"/>
            <ac:spMk id="31" creationId="{31C311F4-854E-DCBE-AAE2-773D050975A5}"/>
          </ac:spMkLst>
        </pc:spChg>
        <pc:spChg chg="add mod">
          <ac:chgData name="설 연" userId="93e20f95b63bc442" providerId="Windows Live" clId="Web-{1A978315-501E-417B-9215-1E9EEAFA9D19}" dt="2023-02-22T06:45:09.315" v="368" actId="1076"/>
          <ac:spMkLst>
            <pc:docMk/>
            <pc:sldMk cId="3059215043" sldId="358"/>
            <ac:spMk id="33" creationId="{5E8F2F0D-DA39-EB90-8566-750736B5C121}"/>
          </ac:spMkLst>
        </pc:spChg>
        <pc:graphicFrameChg chg="mod modGraphic">
          <ac:chgData name="설 연" userId="93e20f95b63bc442" providerId="Windows Live" clId="Web-{1A978315-501E-417B-9215-1E9EEAFA9D19}" dt="2023-02-22T03:04:53.401" v="112"/>
          <ac:graphicFrameMkLst>
            <pc:docMk/>
            <pc:sldMk cId="3059215043" sldId="358"/>
            <ac:graphicFrameMk id="19" creationId="{A577601D-675B-2415-4014-D3B1FB9900BE}"/>
          </ac:graphicFrameMkLst>
        </pc:graphicFrameChg>
        <pc:graphicFrameChg chg="mod modGraphic">
          <ac:chgData name="설 연" userId="93e20f95b63bc442" providerId="Windows Live" clId="Web-{1A978315-501E-417B-9215-1E9EEAFA9D19}" dt="2023-02-22T07:04:05.324" v="608"/>
          <ac:graphicFrameMkLst>
            <pc:docMk/>
            <pc:sldMk cId="3059215043" sldId="358"/>
            <ac:graphicFrameMk id="20" creationId="{DC2F8441-22FB-60E7-B50D-FBBA92AD758D}"/>
          </ac:graphicFrameMkLst>
        </pc:graphicFrameChg>
        <pc:picChg chg="add del mod">
          <ac:chgData name="설 연" userId="93e20f95b63bc442" providerId="Windows Live" clId="Web-{1A978315-501E-417B-9215-1E9EEAFA9D19}" dt="2023-02-22T06:23:24.991" v="213"/>
          <ac:picMkLst>
            <pc:docMk/>
            <pc:sldMk cId="3059215043" sldId="358"/>
            <ac:picMk id="18" creationId="{B2541C0D-62C7-8CA3-2306-383B27C315D3}"/>
          </ac:picMkLst>
        </pc:picChg>
        <pc:picChg chg="add mod">
          <ac:chgData name="설 연" userId="93e20f95b63bc442" providerId="Windows Live" clId="Web-{1A978315-501E-417B-9215-1E9EEAFA9D19}" dt="2023-02-22T05:05:42.991" v="203" actId="14100"/>
          <ac:picMkLst>
            <pc:docMk/>
            <pc:sldMk cId="3059215043" sldId="358"/>
            <ac:picMk id="21" creationId="{9C9CE10F-4E24-A187-C537-F49B9B3DD37B}"/>
          </ac:picMkLst>
        </pc:picChg>
        <pc:picChg chg="del">
          <ac:chgData name="설 연" userId="93e20f95b63bc442" providerId="Windows Live" clId="Web-{1A978315-501E-417B-9215-1E9EEAFA9D19}" dt="2023-02-22T03:08:06.265" v="195"/>
          <ac:picMkLst>
            <pc:docMk/>
            <pc:sldMk cId="3059215043" sldId="358"/>
            <ac:picMk id="21" creationId="{DB1B78DF-88E4-75D0-DC4A-139A4454EDEE}"/>
          </ac:picMkLst>
        </pc:picChg>
        <pc:picChg chg="add del mod">
          <ac:chgData name="설 연" userId="93e20f95b63bc442" providerId="Windows Live" clId="Web-{1A978315-501E-417B-9215-1E9EEAFA9D19}" dt="2023-02-22T03:08:27.032" v="201"/>
          <ac:picMkLst>
            <pc:docMk/>
            <pc:sldMk cId="3059215043" sldId="358"/>
            <ac:picMk id="22" creationId="{9C76B2C1-9754-88B4-61CD-22755E62DFE8}"/>
          </ac:picMkLst>
        </pc:picChg>
        <pc:picChg chg="add del mod">
          <ac:chgData name="설 연" userId="93e20f95b63bc442" providerId="Windows Live" clId="Web-{1A978315-501E-417B-9215-1E9EEAFA9D19}" dt="2023-02-22T06:44:36.831" v="360"/>
          <ac:picMkLst>
            <pc:docMk/>
            <pc:sldMk cId="3059215043" sldId="358"/>
            <ac:picMk id="25" creationId="{3718D002-A208-7316-2FAE-ED664DD0A60B}"/>
          </ac:picMkLst>
        </pc:picChg>
        <pc:picChg chg="add mod ord">
          <ac:chgData name="설 연" userId="93e20f95b63bc442" providerId="Windows Live" clId="Web-{1A978315-501E-417B-9215-1E9EEAFA9D19}" dt="2023-02-22T06:45:01.893" v="367" actId="14100"/>
          <ac:picMkLst>
            <pc:docMk/>
            <pc:sldMk cId="3059215043" sldId="358"/>
            <ac:picMk id="34" creationId="{39B9A143-DD72-D9E4-09AD-CCC25F9256E2}"/>
          </ac:picMkLst>
        </pc:picChg>
        <pc:cxnChg chg="add del">
          <ac:chgData name="설 연" userId="93e20f95b63bc442" providerId="Windows Live" clId="Web-{1A978315-501E-417B-9215-1E9EEAFA9D19}" dt="2023-02-22T06:35:31.662" v="229"/>
          <ac:cxnSpMkLst>
            <pc:docMk/>
            <pc:sldMk cId="3059215043" sldId="358"/>
            <ac:cxnSpMk id="27" creationId="{DD0E481A-D5B3-3954-9BC8-1C356E089550}"/>
          </ac:cxnSpMkLst>
        </pc:cxnChg>
        <pc:cxnChg chg="add mod">
          <ac:chgData name="설 연" userId="93e20f95b63bc442" providerId="Windows Live" clId="Web-{1A978315-501E-417B-9215-1E9EEAFA9D19}" dt="2023-02-22T06:36:25.945" v="237" actId="14100"/>
          <ac:cxnSpMkLst>
            <pc:docMk/>
            <pc:sldMk cId="3059215043" sldId="358"/>
            <ac:cxnSpMk id="28" creationId="{D9A62EC5-7CE8-9098-DE4A-8428B78FFCD7}"/>
          </ac:cxnSpMkLst>
        </pc:cxnChg>
      </pc:sldChg>
      <pc:sldChg chg="addSp delSp modSp add replId">
        <pc:chgData name="설 연" userId="93e20f95b63bc442" providerId="Windows Live" clId="Web-{1A978315-501E-417B-9215-1E9EEAFA9D19}" dt="2023-02-22T07:04:49.512" v="688"/>
        <pc:sldMkLst>
          <pc:docMk/>
          <pc:sldMk cId="2066274644" sldId="359"/>
        </pc:sldMkLst>
        <pc:spChg chg="mod">
          <ac:chgData name="설 연" userId="93e20f95b63bc442" providerId="Windows Live" clId="Web-{1A978315-501E-417B-9215-1E9EEAFA9D19}" dt="2023-02-22T06:47:45.365" v="431" actId="14100"/>
          <ac:spMkLst>
            <pc:docMk/>
            <pc:sldMk cId="2066274644" sldId="359"/>
            <ac:spMk id="22" creationId="{173C6F09-E96B-1A61-22C7-6E99A62875FE}"/>
          </ac:spMkLst>
        </pc:spChg>
        <pc:spChg chg="mod">
          <ac:chgData name="설 연" userId="93e20f95b63bc442" providerId="Windows Live" clId="Web-{1A978315-501E-417B-9215-1E9EEAFA9D19}" dt="2023-02-22T06:58:48.333" v="478" actId="1076"/>
          <ac:spMkLst>
            <pc:docMk/>
            <pc:sldMk cId="2066274644" sldId="359"/>
            <ac:spMk id="24" creationId="{DB37F738-0854-98F2-3744-648631432D2E}"/>
          </ac:spMkLst>
        </pc:spChg>
        <pc:spChg chg="mod">
          <ac:chgData name="설 연" userId="93e20f95b63bc442" providerId="Windows Live" clId="Web-{1A978315-501E-417B-9215-1E9EEAFA9D19}" dt="2023-02-22T06:47:37.990" v="430" actId="14100"/>
          <ac:spMkLst>
            <pc:docMk/>
            <pc:sldMk cId="2066274644" sldId="359"/>
            <ac:spMk id="26" creationId="{82D2FCE5-4673-6A81-39C6-0840F258967E}"/>
          </ac:spMkLst>
        </pc:spChg>
        <pc:spChg chg="mod">
          <ac:chgData name="설 연" userId="93e20f95b63bc442" providerId="Windows Live" clId="Web-{1A978315-501E-417B-9215-1E9EEAFA9D19}" dt="2023-02-22T06:47:34.225" v="429" actId="1076"/>
          <ac:spMkLst>
            <pc:docMk/>
            <pc:sldMk cId="2066274644" sldId="359"/>
            <ac:spMk id="31" creationId="{31C311F4-854E-DCBE-AAE2-773D050975A5}"/>
          </ac:spMkLst>
        </pc:spChg>
        <pc:spChg chg="mod">
          <ac:chgData name="설 연" userId="93e20f95b63bc442" providerId="Windows Live" clId="Web-{1A978315-501E-417B-9215-1E9EEAFA9D19}" dt="2023-02-22T06:59:08.146" v="480" actId="1076"/>
          <ac:spMkLst>
            <pc:docMk/>
            <pc:sldMk cId="2066274644" sldId="359"/>
            <ac:spMk id="33" creationId="{5E8F2F0D-DA39-EB90-8566-750736B5C121}"/>
          </ac:spMkLst>
        </pc:spChg>
        <pc:spChg chg="add mod">
          <ac:chgData name="설 연" userId="93e20f95b63bc442" providerId="Windows Live" clId="Web-{1A978315-501E-417B-9215-1E9EEAFA9D19}" dt="2023-02-22T07:02:59.104" v="550" actId="1076"/>
          <ac:spMkLst>
            <pc:docMk/>
            <pc:sldMk cId="2066274644" sldId="359"/>
            <ac:spMk id="41" creationId="{23213A9F-63C7-2B83-F35A-5808A64FD032}"/>
          </ac:spMkLst>
        </pc:spChg>
        <pc:graphicFrameChg chg="mod modGraphic">
          <ac:chgData name="설 연" userId="93e20f95b63bc442" providerId="Windows Live" clId="Web-{1A978315-501E-417B-9215-1E9EEAFA9D19}" dt="2023-02-22T07:04:49.512" v="688"/>
          <ac:graphicFrameMkLst>
            <pc:docMk/>
            <pc:sldMk cId="2066274644" sldId="359"/>
            <ac:graphicFrameMk id="19" creationId="{A577601D-675B-2415-4014-D3B1FB9900BE}"/>
          </ac:graphicFrameMkLst>
        </pc:graphicFrameChg>
        <pc:graphicFrameChg chg="mod modGraphic">
          <ac:chgData name="설 연" userId="93e20f95b63bc442" providerId="Windows Live" clId="Web-{1A978315-501E-417B-9215-1E9EEAFA9D19}" dt="2023-02-22T07:04:35.949" v="668"/>
          <ac:graphicFrameMkLst>
            <pc:docMk/>
            <pc:sldMk cId="2066274644" sldId="359"/>
            <ac:graphicFrameMk id="20" creationId="{DC2F8441-22FB-60E7-B50D-FBBA92AD758D}"/>
          </ac:graphicFrameMkLst>
        </pc:graphicFrameChg>
        <pc:picChg chg="add mod ord">
          <ac:chgData name="설 연" userId="93e20f95b63bc442" providerId="Windows Live" clId="Web-{1A978315-501E-417B-9215-1E9EEAFA9D19}" dt="2023-02-22T06:58:53.864" v="479"/>
          <ac:picMkLst>
            <pc:docMk/>
            <pc:sldMk cId="2066274644" sldId="359"/>
            <ac:picMk id="18" creationId="{5A4C89EF-F445-2641-FEA1-5F3472B1CFF1}"/>
          </ac:picMkLst>
        </pc:picChg>
        <pc:picChg chg="mod">
          <ac:chgData name="설 연" userId="93e20f95b63bc442" providerId="Windows Live" clId="Web-{1A978315-501E-417B-9215-1E9EEAFA9D19}" dt="2023-02-22T06:46:57.411" v="418" actId="14100"/>
          <ac:picMkLst>
            <pc:docMk/>
            <pc:sldMk cId="2066274644" sldId="359"/>
            <ac:picMk id="21" creationId="{9C9CE10F-4E24-A187-C537-F49B9B3DD37B}"/>
          </ac:picMkLst>
        </pc:picChg>
        <pc:picChg chg="add del mod">
          <ac:chgData name="설 연" userId="93e20f95b63bc442" providerId="Windows Live" clId="Web-{1A978315-501E-417B-9215-1E9EEAFA9D19}" dt="2023-02-22T06:50:08.915" v="440"/>
          <ac:picMkLst>
            <pc:docMk/>
            <pc:sldMk cId="2066274644" sldId="359"/>
            <ac:picMk id="27" creationId="{B7D9B8F2-754B-E099-7898-9ACDB4ADDDDD}"/>
          </ac:picMkLst>
        </pc:picChg>
        <pc:picChg chg="add mod">
          <ac:chgData name="설 연" userId="93e20f95b63bc442" providerId="Windows Live" clId="Web-{1A978315-501E-417B-9215-1E9EEAFA9D19}" dt="2023-02-22T06:57:33.706" v="469" actId="14100"/>
          <ac:picMkLst>
            <pc:docMk/>
            <pc:sldMk cId="2066274644" sldId="359"/>
            <ac:picMk id="29" creationId="{658F9918-8DFC-0A6A-F8C3-15143FB8BDAF}"/>
          </ac:picMkLst>
        </pc:picChg>
        <pc:picChg chg="del">
          <ac:chgData name="설 연" userId="93e20f95b63bc442" providerId="Windows Live" clId="Web-{1A978315-501E-417B-9215-1E9EEAFA9D19}" dt="2023-02-22T06:46:13.427" v="412"/>
          <ac:picMkLst>
            <pc:docMk/>
            <pc:sldMk cId="2066274644" sldId="359"/>
            <ac:picMk id="34" creationId="{39B9A143-DD72-D9E4-09AD-CCC25F9256E2}"/>
          </ac:picMkLst>
        </pc:picChg>
        <pc:picChg chg="add del mod">
          <ac:chgData name="설 연" userId="93e20f95b63bc442" providerId="Windows Live" clId="Web-{1A978315-501E-417B-9215-1E9EEAFA9D19}" dt="2023-02-22T06:53:40.967" v="448"/>
          <ac:picMkLst>
            <pc:docMk/>
            <pc:sldMk cId="2066274644" sldId="359"/>
            <ac:picMk id="36" creationId="{C2B21E39-02D2-0A6A-0DF1-CEB11FAEA3DA}"/>
          </ac:picMkLst>
        </pc:picChg>
        <pc:picChg chg="add mod">
          <ac:chgData name="설 연" userId="93e20f95b63bc442" providerId="Windows Live" clId="Web-{1A978315-501E-417B-9215-1E9EEAFA9D19}" dt="2023-02-22T06:56:39.267" v="463" actId="1076"/>
          <ac:picMkLst>
            <pc:docMk/>
            <pc:sldMk cId="2066274644" sldId="359"/>
            <ac:picMk id="37" creationId="{A1961A1C-C560-7A29-888C-162A980F9383}"/>
          </ac:picMkLst>
        </pc:picChg>
        <pc:picChg chg="add mod">
          <ac:chgData name="설 연" userId="93e20f95b63bc442" providerId="Windows Live" clId="Web-{1A978315-501E-417B-9215-1E9EEAFA9D19}" dt="2023-02-22T06:57:39.050" v="470" actId="1076"/>
          <ac:picMkLst>
            <pc:docMk/>
            <pc:sldMk cId="2066274644" sldId="359"/>
            <ac:picMk id="38" creationId="{30567A50-C7A8-49F2-0316-847496EBE2C0}"/>
          </ac:picMkLst>
        </pc:picChg>
        <pc:cxnChg chg="del mod">
          <ac:chgData name="설 연" userId="93e20f95b63bc442" providerId="Windows Live" clId="Web-{1A978315-501E-417B-9215-1E9EEAFA9D19}" dt="2023-02-22T06:46:07.520" v="410"/>
          <ac:cxnSpMkLst>
            <pc:docMk/>
            <pc:sldMk cId="2066274644" sldId="359"/>
            <ac:cxnSpMk id="28" creationId="{D9A62EC5-7CE8-9098-DE4A-8428B78FFCD7}"/>
          </ac:cxnSpMkLst>
        </pc:cxnChg>
        <pc:cxnChg chg="add mod">
          <ac:chgData name="설 연" userId="93e20f95b63bc442" providerId="Windows Live" clId="Web-{1A978315-501E-417B-9215-1E9EEAFA9D19}" dt="2023-02-22T06:58:35.551" v="477"/>
          <ac:cxnSpMkLst>
            <pc:docMk/>
            <pc:sldMk cId="2066274644" sldId="359"/>
            <ac:cxnSpMk id="39" creationId="{1A479E86-716A-D68D-B523-C88B3757A3A4}"/>
          </ac:cxnSpMkLst>
        </pc:cxnChg>
      </pc:sldChg>
      <pc:sldChg chg="add del replId">
        <pc:chgData name="설 연" userId="93e20f95b63bc442" providerId="Windows Live" clId="Web-{1A978315-501E-417B-9215-1E9EEAFA9D19}" dt="2023-02-22T06:56:19.923" v="461"/>
        <pc:sldMkLst>
          <pc:docMk/>
          <pc:sldMk cId="2084574051" sldId="360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47803A-5C18-4F96-8779-79E496577048}" type="datetimeFigureOut">
              <a:rPr lang="ko-KR" altLang="en-US" smtClean="0"/>
              <a:t>2023-03-07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7690AD-AD92-4D81-95D9-3CFACBB480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10831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90AD-AD92-4D81-95D9-3CFACBB48065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8414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3/7/2023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3/7/2023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7.png"/><Relationship Id="rId7" Type="http://schemas.openxmlformats.org/officeDocument/2006/relationships/image" Target="../media/image1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7.png"/><Relationship Id="rId7" Type="http://schemas.openxmlformats.org/officeDocument/2006/relationships/image" Target="../media/image1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7.png"/><Relationship Id="rId7" Type="http://schemas.openxmlformats.org/officeDocument/2006/relationships/image" Target="../media/image1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7.png"/><Relationship Id="rId7" Type="http://schemas.openxmlformats.org/officeDocument/2006/relationships/image" Target="../media/image1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7.png"/><Relationship Id="rId7" Type="http://schemas.openxmlformats.org/officeDocument/2006/relationships/image" Target="../media/image1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7.png"/><Relationship Id="rId7" Type="http://schemas.openxmlformats.org/officeDocument/2006/relationships/image" Target="../media/image1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18" Type="http://schemas.openxmlformats.org/officeDocument/2006/relationships/image" Target="../media/image34.png"/><Relationship Id="rId3" Type="http://schemas.openxmlformats.org/officeDocument/2006/relationships/image" Target="../media/image7.png"/><Relationship Id="rId7" Type="http://schemas.openxmlformats.org/officeDocument/2006/relationships/image" Target="../media/image12.png"/><Relationship Id="rId12" Type="http://schemas.openxmlformats.org/officeDocument/2006/relationships/image" Target="../media/image28.png"/><Relationship Id="rId17" Type="http://schemas.openxmlformats.org/officeDocument/2006/relationships/image" Target="../media/image33.png"/><Relationship Id="rId2" Type="http://schemas.openxmlformats.org/officeDocument/2006/relationships/image" Target="../media/image6.png"/><Relationship Id="rId16" Type="http://schemas.openxmlformats.org/officeDocument/2006/relationships/image" Target="../media/image32.png"/><Relationship Id="rId20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27.png"/><Relationship Id="rId5" Type="http://schemas.openxmlformats.org/officeDocument/2006/relationships/image" Target="../media/image9.png"/><Relationship Id="rId15" Type="http://schemas.openxmlformats.org/officeDocument/2006/relationships/image" Target="../media/image31.png"/><Relationship Id="rId10" Type="http://schemas.openxmlformats.org/officeDocument/2006/relationships/image" Target="../media/image26.png"/><Relationship Id="rId19" Type="http://schemas.openxmlformats.org/officeDocument/2006/relationships/image" Target="../media/image35.png"/><Relationship Id="rId4" Type="http://schemas.openxmlformats.org/officeDocument/2006/relationships/image" Target="../media/image8.png"/><Relationship Id="rId9" Type="http://schemas.openxmlformats.org/officeDocument/2006/relationships/image" Target="../media/image25.png"/><Relationship Id="rId1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7.png"/><Relationship Id="rId7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12.png"/><Relationship Id="rId9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7.png"/><Relationship Id="rId7" Type="http://schemas.openxmlformats.org/officeDocument/2006/relationships/image" Target="../media/image4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11" Type="http://schemas.openxmlformats.org/officeDocument/2006/relationships/image" Target="../media/image10.png"/><Relationship Id="rId5" Type="http://schemas.openxmlformats.org/officeDocument/2006/relationships/image" Target="../media/image39.png"/><Relationship Id="rId10" Type="http://schemas.openxmlformats.org/officeDocument/2006/relationships/image" Target="../media/image9.png"/><Relationship Id="rId4" Type="http://schemas.openxmlformats.org/officeDocument/2006/relationships/image" Target="../media/image12.png"/><Relationship Id="rId9" Type="http://schemas.openxmlformats.org/officeDocument/2006/relationships/image" Target="../media/image8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7.png"/><Relationship Id="rId7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39.png"/><Relationship Id="rId4" Type="http://schemas.openxmlformats.org/officeDocument/2006/relationships/image" Target="../media/image12.png"/><Relationship Id="rId9" Type="http://schemas.openxmlformats.org/officeDocument/2006/relationships/image" Target="../media/image1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7.png"/><Relationship Id="rId7" Type="http://schemas.openxmlformats.org/officeDocument/2006/relationships/image" Target="../media/image4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11" Type="http://schemas.openxmlformats.org/officeDocument/2006/relationships/image" Target="../media/image10.png"/><Relationship Id="rId5" Type="http://schemas.openxmlformats.org/officeDocument/2006/relationships/image" Target="../media/image44.png"/><Relationship Id="rId10" Type="http://schemas.openxmlformats.org/officeDocument/2006/relationships/image" Target="../media/image9.png"/><Relationship Id="rId4" Type="http://schemas.openxmlformats.org/officeDocument/2006/relationships/image" Target="../media/image12.png"/><Relationship Id="rId9" Type="http://schemas.openxmlformats.org/officeDocument/2006/relationships/image" Target="../media/image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7.png"/><Relationship Id="rId7" Type="http://schemas.openxmlformats.org/officeDocument/2006/relationships/image" Target="../media/image46.png"/><Relationship Id="rId12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11" Type="http://schemas.openxmlformats.org/officeDocument/2006/relationships/image" Target="../media/image9.png"/><Relationship Id="rId5" Type="http://schemas.openxmlformats.org/officeDocument/2006/relationships/image" Target="../media/image44.png"/><Relationship Id="rId10" Type="http://schemas.openxmlformats.org/officeDocument/2006/relationships/image" Target="../media/image8.png"/><Relationship Id="rId4" Type="http://schemas.openxmlformats.org/officeDocument/2006/relationships/image" Target="../media/image12.png"/><Relationship Id="rId9" Type="http://schemas.openxmlformats.org/officeDocument/2006/relationships/image" Target="../media/image41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7.png"/><Relationship Id="rId7" Type="http://schemas.openxmlformats.org/officeDocument/2006/relationships/image" Target="../media/image4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11" Type="http://schemas.openxmlformats.org/officeDocument/2006/relationships/image" Target="../media/image10.png"/><Relationship Id="rId5" Type="http://schemas.openxmlformats.org/officeDocument/2006/relationships/image" Target="../media/image49.png"/><Relationship Id="rId10" Type="http://schemas.openxmlformats.org/officeDocument/2006/relationships/image" Target="../media/image9.png"/><Relationship Id="rId4" Type="http://schemas.openxmlformats.org/officeDocument/2006/relationships/image" Target="../media/image12.png"/><Relationship Id="rId9" Type="http://schemas.openxmlformats.org/officeDocument/2006/relationships/image" Target="../media/image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12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10.png"/><Relationship Id="rId3" Type="http://schemas.openxmlformats.org/officeDocument/2006/relationships/image" Target="../media/image7.png"/><Relationship Id="rId7" Type="http://schemas.openxmlformats.org/officeDocument/2006/relationships/image" Target="../media/image54.png"/><Relationship Id="rId12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11" Type="http://schemas.openxmlformats.org/officeDocument/2006/relationships/image" Target="../media/image8.png"/><Relationship Id="rId5" Type="http://schemas.openxmlformats.org/officeDocument/2006/relationships/image" Target="../media/image52.png"/><Relationship Id="rId10" Type="http://schemas.openxmlformats.org/officeDocument/2006/relationships/image" Target="../media/image57.png"/><Relationship Id="rId4" Type="http://schemas.openxmlformats.org/officeDocument/2006/relationships/image" Target="../media/image12.png"/><Relationship Id="rId9" Type="http://schemas.openxmlformats.org/officeDocument/2006/relationships/image" Target="../media/image5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7.png"/><Relationship Id="rId7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12.png"/><Relationship Id="rId9" Type="http://schemas.openxmlformats.org/officeDocument/2006/relationships/image" Target="../media/image1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12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61.png"/><Relationship Id="rId4" Type="http://schemas.openxmlformats.org/officeDocument/2006/relationships/image" Target="../media/image7.png"/><Relationship Id="rId9" Type="http://schemas.openxmlformats.org/officeDocument/2006/relationships/image" Target="../media/image6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12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62.png"/><Relationship Id="rId4" Type="http://schemas.openxmlformats.org/officeDocument/2006/relationships/image" Target="../media/image1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12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63.png"/><Relationship Id="rId4" Type="http://schemas.openxmlformats.org/officeDocument/2006/relationships/image" Target="../media/image12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64.png"/><Relationship Id="rId4" Type="http://schemas.openxmlformats.org/officeDocument/2006/relationships/image" Target="../media/image12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12.png"/><Relationship Id="rId4" Type="http://schemas.openxmlformats.org/officeDocument/2006/relationships/image" Target="../media/image7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66.pn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67.png"/><Relationship Id="rId4" Type="http://schemas.openxmlformats.org/officeDocument/2006/relationships/image" Target="../media/image12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68.png"/><Relationship Id="rId4" Type="http://schemas.openxmlformats.org/officeDocument/2006/relationships/image" Target="../media/image12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74.png"/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12" Type="http://schemas.openxmlformats.org/officeDocument/2006/relationships/image" Target="../media/image73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72.png"/><Relationship Id="rId5" Type="http://schemas.openxmlformats.org/officeDocument/2006/relationships/image" Target="../media/image12.png"/><Relationship Id="rId10" Type="http://schemas.openxmlformats.org/officeDocument/2006/relationships/image" Target="../media/image71.png"/><Relationship Id="rId4" Type="http://schemas.openxmlformats.org/officeDocument/2006/relationships/image" Target="../media/image7.png"/><Relationship Id="rId9" Type="http://schemas.openxmlformats.org/officeDocument/2006/relationships/image" Target="../media/image70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12.png"/><Relationship Id="rId4" Type="http://schemas.openxmlformats.org/officeDocument/2006/relationships/image" Target="../media/image7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12.png"/><Relationship Id="rId4" Type="http://schemas.openxmlformats.org/officeDocument/2006/relationships/image" Target="../media/image7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7.png"/><Relationship Id="rId4" Type="http://schemas.openxmlformats.org/officeDocument/2006/relationships/image" Target="../media/image12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8.png"/><Relationship Id="rId4" Type="http://schemas.openxmlformats.org/officeDocument/2006/relationships/image" Target="../media/image12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9.png"/><Relationship Id="rId4" Type="http://schemas.openxmlformats.org/officeDocument/2006/relationships/image" Target="../media/image12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12.png"/><Relationship Id="rId4" Type="http://schemas.openxmlformats.org/officeDocument/2006/relationships/image" Target="../media/image7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81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12.png"/><Relationship Id="rId4" Type="http://schemas.openxmlformats.org/officeDocument/2006/relationships/image" Target="../media/image7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12.png"/><Relationship Id="rId4" Type="http://schemas.openxmlformats.org/officeDocument/2006/relationships/image" Target="../media/image7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84.png"/><Relationship Id="rId4" Type="http://schemas.openxmlformats.org/officeDocument/2006/relationships/image" Target="../media/image1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1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1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1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1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1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12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12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1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12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12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12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12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7.png"/><Relationship Id="rId7" Type="http://schemas.openxmlformats.org/officeDocument/2006/relationships/image" Target="../media/image1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88.png"/><Relationship Id="rId5" Type="http://schemas.openxmlformats.org/officeDocument/2006/relationships/image" Target="../media/image9.png"/><Relationship Id="rId10" Type="http://schemas.openxmlformats.org/officeDocument/2006/relationships/image" Target="../media/image87.png"/><Relationship Id="rId4" Type="http://schemas.openxmlformats.org/officeDocument/2006/relationships/image" Target="../media/image8.png"/><Relationship Id="rId9" Type="http://schemas.openxmlformats.org/officeDocument/2006/relationships/image" Target="../media/image86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7.png"/><Relationship Id="rId7" Type="http://schemas.openxmlformats.org/officeDocument/2006/relationships/image" Target="../media/image1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HXgfw3Z5zRo&amp;ab_channel=%EB%8F%99%EB%B9%88%EB%82%98" TargetMode="External"/><Relationship Id="rId13" Type="http://schemas.openxmlformats.org/officeDocument/2006/relationships/hyperlink" Target="https://docs.opencv.org/3.4/index.html" TargetMode="External"/><Relationship Id="rId3" Type="http://schemas.openxmlformats.org/officeDocument/2006/relationships/image" Target="../media/image7.png"/><Relationship Id="rId7" Type="http://schemas.openxmlformats.org/officeDocument/2006/relationships/image" Target="../media/image12.png"/><Relationship Id="rId12" Type="http://schemas.openxmlformats.org/officeDocument/2006/relationships/hyperlink" Target="http://dlib.net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hyperlink" Target="https://github.com/justinpinkney/toonify" TargetMode="External"/><Relationship Id="rId5" Type="http://schemas.openxmlformats.org/officeDocument/2006/relationships/image" Target="../media/image9.png"/><Relationship Id="rId15" Type="http://schemas.openxmlformats.org/officeDocument/2006/relationships/hyperlink" Target="https://aws.amazon.com/ko/what-is/django/" TargetMode="External"/><Relationship Id="rId10" Type="http://schemas.openxmlformats.org/officeDocument/2006/relationships/hyperlink" Target="https://github.com/NVlabs/stylegan" TargetMode="External"/><Relationship Id="rId4" Type="http://schemas.openxmlformats.org/officeDocument/2006/relationships/image" Target="../media/image8.png"/><Relationship Id="rId9" Type="http://schemas.openxmlformats.org/officeDocument/2006/relationships/hyperlink" Target="https://www.youtube.com/watch?v=pBoClHDFamE&amp;ab_channel=%EB%8F%99%EB%B9%88%EB%82%98" TargetMode="External"/><Relationship Id="rId14" Type="http://schemas.openxmlformats.org/officeDocument/2006/relationships/hyperlink" Target="https://developer.mozilla.org/ko/docs/Learn/Server-side/Django/Introduction" TargetMode="Externa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7.png"/><Relationship Id="rId7" Type="http://schemas.openxmlformats.org/officeDocument/2006/relationships/image" Target="../media/image1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105905" y="-3314700"/>
            <a:ext cx="12076190" cy="16420207"/>
            <a:chOff x="3105245" y="-3275707"/>
            <a:chExt cx="12076190" cy="18284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6200000">
              <a:off x="3105245" y="-3275707"/>
              <a:ext cx="12076190" cy="18284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53968" y="6224453"/>
            <a:ext cx="18654886" cy="4145918"/>
            <a:chOff x="-253968" y="6224453"/>
            <a:chExt cx="18654886" cy="414591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-253968" y="6224453"/>
              <a:ext cx="18654886" cy="414591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669093" y="6661154"/>
            <a:ext cx="975564" cy="416049"/>
            <a:chOff x="15669093" y="6661154"/>
            <a:chExt cx="975564" cy="41604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669093" y="6661154"/>
              <a:ext cx="975564" cy="416049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5BD0BDA-AEFA-2E88-254D-8F0BCBF6E9C1}"/>
              </a:ext>
            </a:extLst>
          </p:cNvPr>
          <p:cNvSpPr txBox="1"/>
          <p:nvPr/>
        </p:nvSpPr>
        <p:spPr>
          <a:xfrm>
            <a:off x="2687911" y="2404813"/>
            <a:ext cx="129108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Creation of My Own Emoji</a:t>
            </a:r>
            <a:endParaRPr lang="ko-KR" altLang="en-US" sz="72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96CE1C-8240-F5D3-62CA-480B5C6A84D7}"/>
              </a:ext>
            </a:extLst>
          </p:cNvPr>
          <p:cNvSpPr txBox="1"/>
          <p:nvPr/>
        </p:nvSpPr>
        <p:spPr>
          <a:xfrm>
            <a:off x="4495800" y="3831018"/>
            <a:ext cx="9601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2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나만의 이모티콘 생성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A354AB-A2B4-E976-49DD-1C901E31FC6F}"/>
              </a:ext>
            </a:extLst>
          </p:cNvPr>
          <p:cNvSpPr txBox="1"/>
          <p:nvPr/>
        </p:nvSpPr>
        <p:spPr>
          <a:xfrm>
            <a:off x="12207759" y="6604914"/>
            <a:ext cx="577544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지도교수 </a:t>
            </a:r>
            <a:r>
              <a:rPr lang="en-US" altLang="ko-KR" sz="3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3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최진구</a:t>
            </a:r>
            <a:endParaRPr lang="en-US" altLang="ko-KR" sz="3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3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팀장 </a:t>
            </a:r>
            <a:r>
              <a:rPr lang="en-US" altLang="ko-KR" sz="3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2020158046 </a:t>
            </a:r>
            <a:r>
              <a:rPr lang="ko-KR" altLang="en-US" sz="3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정한철</a:t>
            </a:r>
            <a:endParaRPr lang="en-US" altLang="ko-KR" sz="3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3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팀원 </a:t>
            </a:r>
            <a:r>
              <a:rPr lang="en-US" altLang="ko-KR" sz="3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2017156014 </a:t>
            </a:r>
            <a:r>
              <a:rPr lang="ko-KR" altLang="en-US" sz="3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박보현</a:t>
            </a:r>
            <a:endParaRPr lang="en-US" altLang="ko-KR" sz="3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3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팀원 </a:t>
            </a:r>
            <a:r>
              <a:rPr lang="en-US" altLang="ko-KR" sz="3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2018156001 </a:t>
            </a:r>
            <a:r>
              <a:rPr lang="ko-KR" altLang="en-US" sz="3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고나연</a:t>
            </a:r>
            <a:endParaRPr lang="en-US" altLang="ko-KR" sz="3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3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팀원 </a:t>
            </a:r>
            <a:r>
              <a:rPr lang="en-US" altLang="ko-KR" sz="3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2020158044 </a:t>
            </a:r>
            <a:r>
              <a:rPr lang="ko-KR" altLang="en-US" sz="3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김원빈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120401" y="3977544"/>
            <a:ext cx="10415653" cy="2460565"/>
            <a:chOff x="-4120401" y="3977544"/>
            <a:chExt cx="10415653" cy="246056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-9328227" y="2747261"/>
              <a:ext cx="20831305" cy="4921131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-4120401" y="3977544"/>
              <a:ext cx="10415653" cy="246056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2753463"/>
            <a:ext cx="2514748" cy="1320856"/>
            <a:chOff x="95985" y="3431349"/>
            <a:chExt cx="2514748" cy="1320856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95985" y="3431349"/>
              <a:ext cx="2514748" cy="1227150"/>
              <a:chOff x="95985" y="3431349"/>
              <a:chExt cx="2514748" cy="1227150"/>
            </a:xfrm>
          </p:grpSpPr>
          <p:grpSp>
            <p:nvGrpSpPr>
              <p:cNvPr id="1004" name="그룹 1004"/>
              <p:cNvGrpSpPr/>
              <p:nvPr/>
            </p:nvGrpSpPr>
            <p:grpSpPr>
              <a:xfrm>
                <a:off x="95985" y="3431349"/>
                <a:ext cx="2410874" cy="1227150"/>
                <a:chOff x="95985" y="3431349"/>
                <a:chExt cx="2410874" cy="1227150"/>
              </a:xfrm>
            </p:grpSpPr>
            <p:pic>
              <p:nvPicPr>
                <p:cNvPr id="9" name="Object 8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 rot="-10800000">
                  <a:off x="95985" y="3431349"/>
                  <a:ext cx="2410874" cy="1227150"/>
                </a:xfrm>
                <a:prstGeom prst="rect">
                  <a:avLst/>
                </a:prstGeom>
              </p:spPr>
            </p:pic>
          </p:grpSp>
          <p:grpSp>
            <p:nvGrpSpPr>
              <p:cNvPr id="1005" name="그룹 1005"/>
              <p:cNvGrpSpPr/>
              <p:nvPr/>
            </p:nvGrpSpPr>
            <p:grpSpPr>
              <a:xfrm>
                <a:off x="1952084" y="3836402"/>
                <a:ext cx="900253" cy="417046"/>
                <a:chOff x="1952084" y="3836402"/>
                <a:chExt cx="900253" cy="417046"/>
              </a:xfrm>
            </p:grpSpPr>
            <p:pic>
              <p:nvPicPr>
                <p:cNvPr id="12" name="Object 11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 rot="-16200000">
                  <a:off x="1952084" y="3836402"/>
                  <a:ext cx="900253" cy="41704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6" name="그룹 1006"/>
            <p:cNvGrpSpPr/>
            <p:nvPr/>
          </p:nvGrpSpPr>
          <p:grpSpPr>
            <a:xfrm>
              <a:off x="2412476" y="4653360"/>
              <a:ext cx="98845" cy="98845"/>
              <a:chOff x="2412476" y="4653360"/>
              <a:chExt cx="98845" cy="9884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6200000">
                <a:off x="2412476" y="4653360"/>
                <a:ext cx="98845" cy="98845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3161596" y="712378"/>
            <a:ext cx="14619357" cy="64543"/>
            <a:chOff x="3161596" y="712378"/>
            <a:chExt cx="14619357" cy="6454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61596" y="712378"/>
              <a:ext cx="14619357" cy="6454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152072" y="9697362"/>
            <a:ext cx="14619357" cy="64543"/>
            <a:chOff x="3152072" y="9697362"/>
            <a:chExt cx="14619357" cy="64543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52072" y="9697362"/>
              <a:ext cx="14619357" cy="64543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982547D-3B5F-0A8E-49E3-1F54D3275F16}"/>
              </a:ext>
            </a:extLst>
          </p:cNvPr>
          <p:cNvSpPr txBox="1"/>
          <p:nvPr/>
        </p:nvSpPr>
        <p:spPr>
          <a:xfrm>
            <a:off x="339392" y="2198731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종합 설계 개요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B1CF5D-4C64-A71C-8817-C2E191764DB8}"/>
              </a:ext>
            </a:extLst>
          </p:cNvPr>
          <p:cNvSpPr txBox="1"/>
          <p:nvPr/>
        </p:nvSpPr>
        <p:spPr>
          <a:xfrm>
            <a:off x="493651" y="4227569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 구성도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0C9DB6-C6E1-9FF0-5D11-F1B6D099EF82}"/>
              </a:ext>
            </a:extLst>
          </p:cNvPr>
          <p:cNvSpPr txBox="1"/>
          <p:nvPr/>
        </p:nvSpPr>
        <p:spPr>
          <a:xfrm>
            <a:off x="471569" y="4775416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수행 시나리오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99113A-F75B-8EE8-648A-3287C4E2644B}"/>
              </a:ext>
            </a:extLst>
          </p:cNvPr>
          <p:cNvSpPr txBox="1"/>
          <p:nvPr/>
        </p:nvSpPr>
        <p:spPr>
          <a:xfrm>
            <a:off x="610728" y="6626423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업무 분담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673A15-23C9-C915-A034-4FEC67FB1BBB}"/>
              </a:ext>
            </a:extLst>
          </p:cNvPr>
          <p:cNvSpPr txBox="1"/>
          <p:nvPr/>
        </p:nvSpPr>
        <p:spPr>
          <a:xfrm>
            <a:off x="575237" y="7209704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수행 일정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F4CC7B-0E70-ACE7-DF84-44D91496F7C0}"/>
              </a:ext>
            </a:extLst>
          </p:cNvPr>
          <p:cNvSpPr txBox="1"/>
          <p:nvPr/>
        </p:nvSpPr>
        <p:spPr>
          <a:xfrm>
            <a:off x="589270" y="7811389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참고 문헌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97372DA-84F3-BA70-3514-5C78B177EF91}"/>
              </a:ext>
            </a:extLst>
          </p:cNvPr>
          <p:cNvSpPr txBox="1"/>
          <p:nvPr/>
        </p:nvSpPr>
        <p:spPr>
          <a:xfrm>
            <a:off x="421985" y="2830427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관련 연구 및 사례</a:t>
            </a:r>
            <a:endParaRPr lang="en-US" altLang="ko-KR" sz="1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1F9D38F-F392-D3B5-6432-536630B3DD42}"/>
              </a:ext>
            </a:extLst>
          </p:cNvPr>
          <p:cNvSpPr txBox="1"/>
          <p:nvPr/>
        </p:nvSpPr>
        <p:spPr>
          <a:xfrm>
            <a:off x="603346" y="3328576"/>
            <a:ext cx="16261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연구 및 사례</a:t>
            </a:r>
            <a:endParaRPr lang="en-US" altLang="ko-KR" sz="1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비교 및 차별점</a:t>
            </a:r>
            <a:endParaRPr lang="en-US" altLang="ko-KR" sz="1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A8561B8-4FF8-0263-0E3B-EF416AB23C31}"/>
              </a:ext>
            </a:extLst>
          </p:cNvPr>
          <p:cNvSpPr txBox="1"/>
          <p:nvPr/>
        </p:nvSpPr>
        <p:spPr>
          <a:xfrm>
            <a:off x="3350067" y="1623529"/>
            <a:ext cx="57939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연구 및 사례</a:t>
            </a:r>
            <a:endParaRPr lang="en-US" altLang="ko-KR" sz="5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798A0AD-363D-58CD-E00E-55C59C99AD88}"/>
              </a:ext>
            </a:extLst>
          </p:cNvPr>
          <p:cNvSpPr txBox="1"/>
          <p:nvPr/>
        </p:nvSpPr>
        <p:spPr>
          <a:xfrm>
            <a:off x="9132933" y="3557751"/>
            <a:ext cx="85344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∙ 메시지 앱 안에서만 생성 및 사용 가능</a:t>
            </a:r>
            <a:endParaRPr lang="en-US" altLang="ko-KR" sz="2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∙</a:t>
            </a:r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‘</a:t>
            </a:r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캐릭터</a:t>
            </a:r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’</a:t>
            </a:r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본질에 초점에 맞춰서 닮은 만화 캐릭터</a:t>
            </a:r>
            <a:endParaRPr lang="en-US" altLang="ko-KR" sz="2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생성 가능</a:t>
            </a:r>
            <a:endParaRPr lang="en-US" altLang="ko-KR" sz="2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∙ 아이폰 사용자만 사용 가능</a:t>
            </a:r>
            <a:endParaRPr lang="en-US" altLang="ko-KR" sz="2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∙ 아바타를 생성하는 수작업 필요</a:t>
            </a:r>
            <a:endParaRPr lang="en-US" altLang="ko-KR" sz="2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B048AE6-B1EE-0EB8-D41A-5199538FC03F}"/>
              </a:ext>
            </a:extLst>
          </p:cNvPr>
          <p:cNvSpPr txBox="1"/>
          <p:nvPr/>
        </p:nvSpPr>
        <p:spPr>
          <a:xfrm>
            <a:off x="4114800" y="8186356"/>
            <a:ext cx="38878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Apple</a:t>
            </a:r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</a:t>
            </a:r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Animoticon</a:t>
            </a:r>
          </a:p>
        </p:txBody>
      </p:sp>
      <p:grpSp>
        <p:nvGrpSpPr>
          <p:cNvPr id="21" name="그룹 1010">
            <a:extLst>
              <a:ext uri="{FF2B5EF4-FFF2-40B4-BE49-F238E27FC236}">
                <a16:creationId xmlns:a16="http://schemas.microsoft.com/office/drawing/2014/main" id="{2F5E9842-FBB5-BAA9-8F3D-7259E38B02F0}"/>
              </a:ext>
            </a:extLst>
          </p:cNvPr>
          <p:cNvGrpSpPr/>
          <p:nvPr/>
        </p:nvGrpSpPr>
        <p:grpSpPr>
          <a:xfrm>
            <a:off x="4490836" y="2997178"/>
            <a:ext cx="2765696" cy="5185680"/>
            <a:chOff x="4490836" y="2997178"/>
            <a:chExt cx="2765696" cy="5185680"/>
          </a:xfrm>
        </p:grpSpPr>
        <p:pic>
          <p:nvPicPr>
            <p:cNvPr id="23" name="Object 39">
              <a:extLst>
                <a:ext uri="{FF2B5EF4-FFF2-40B4-BE49-F238E27FC236}">
                  <a16:creationId xmlns:a16="http://schemas.microsoft.com/office/drawing/2014/main" id="{64C45B25-337E-DBA3-7377-8D1D6BB08F6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490836" y="2997178"/>
              <a:ext cx="2765696" cy="5185680"/>
            </a:xfrm>
            <a:prstGeom prst="rect">
              <a:avLst/>
            </a:prstGeom>
          </p:spPr>
        </p:pic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F483A279-BFE6-FBFC-6E38-193D40A1508F}"/>
              </a:ext>
            </a:extLst>
          </p:cNvPr>
          <p:cNvSpPr txBox="1"/>
          <p:nvPr/>
        </p:nvSpPr>
        <p:spPr>
          <a:xfrm>
            <a:off x="610728" y="5441457"/>
            <a:ext cx="21766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내용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965DA07-D0EC-10F0-4EE2-BC20B90FFFC4}"/>
              </a:ext>
            </a:extLst>
          </p:cNvPr>
          <p:cNvSpPr txBox="1"/>
          <p:nvPr/>
        </p:nvSpPr>
        <p:spPr>
          <a:xfrm>
            <a:off x="610728" y="6017804"/>
            <a:ext cx="11418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상세 설계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773599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120401" y="3977544"/>
            <a:ext cx="10415653" cy="2460565"/>
            <a:chOff x="-4120401" y="3977544"/>
            <a:chExt cx="10415653" cy="246056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-9328227" y="2747261"/>
              <a:ext cx="20831305" cy="4921131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-4120401" y="3977544"/>
              <a:ext cx="10415653" cy="246056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2753463"/>
            <a:ext cx="2514748" cy="1320856"/>
            <a:chOff x="95985" y="3431349"/>
            <a:chExt cx="2514748" cy="1320856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95985" y="3431349"/>
              <a:ext cx="2514748" cy="1227150"/>
              <a:chOff x="95985" y="3431349"/>
              <a:chExt cx="2514748" cy="1227150"/>
            </a:xfrm>
          </p:grpSpPr>
          <p:grpSp>
            <p:nvGrpSpPr>
              <p:cNvPr id="1004" name="그룹 1004"/>
              <p:cNvGrpSpPr/>
              <p:nvPr/>
            </p:nvGrpSpPr>
            <p:grpSpPr>
              <a:xfrm>
                <a:off x="95985" y="3431349"/>
                <a:ext cx="2410874" cy="1227150"/>
                <a:chOff x="95985" y="3431349"/>
                <a:chExt cx="2410874" cy="1227150"/>
              </a:xfrm>
            </p:grpSpPr>
            <p:pic>
              <p:nvPicPr>
                <p:cNvPr id="9" name="Object 8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 rot="-10800000">
                  <a:off x="95985" y="3431349"/>
                  <a:ext cx="2410874" cy="1227150"/>
                </a:xfrm>
                <a:prstGeom prst="rect">
                  <a:avLst/>
                </a:prstGeom>
              </p:spPr>
            </p:pic>
          </p:grpSp>
          <p:grpSp>
            <p:nvGrpSpPr>
              <p:cNvPr id="1005" name="그룹 1005"/>
              <p:cNvGrpSpPr/>
              <p:nvPr/>
            </p:nvGrpSpPr>
            <p:grpSpPr>
              <a:xfrm>
                <a:off x="1952084" y="3836402"/>
                <a:ext cx="900253" cy="417046"/>
                <a:chOff x="1952084" y="3836402"/>
                <a:chExt cx="900253" cy="417046"/>
              </a:xfrm>
            </p:grpSpPr>
            <p:pic>
              <p:nvPicPr>
                <p:cNvPr id="12" name="Object 11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 rot="-16200000">
                  <a:off x="1952084" y="3836402"/>
                  <a:ext cx="900253" cy="41704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6" name="그룹 1006"/>
            <p:cNvGrpSpPr/>
            <p:nvPr/>
          </p:nvGrpSpPr>
          <p:grpSpPr>
            <a:xfrm>
              <a:off x="2412476" y="4653360"/>
              <a:ext cx="98845" cy="98845"/>
              <a:chOff x="2412476" y="4653360"/>
              <a:chExt cx="98845" cy="9884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6200000">
                <a:off x="2412476" y="4653360"/>
                <a:ext cx="98845" cy="98845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3161596" y="712378"/>
            <a:ext cx="14619357" cy="64543"/>
            <a:chOff x="3161596" y="712378"/>
            <a:chExt cx="14619357" cy="6454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61596" y="712378"/>
              <a:ext cx="14619357" cy="6454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152072" y="9697362"/>
            <a:ext cx="14619357" cy="64543"/>
            <a:chOff x="3152072" y="9697362"/>
            <a:chExt cx="14619357" cy="64543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52072" y="9697362"/>
              <a:ext cx="14619357" cy="64543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982547D-3B5F-0A8E-49E3-1F54D3275F16}"/>
              </a:ext>
            </a:extLst>
          </p:cNvPr>
          <p:cNvSpPr txBox="1"/>
          <p:nvPr/>
        </p:nvSpPr>
        <p:spPr>
          <a:xfrm>
            <a:off x="339392" y="2198731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종합 설계 개요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B1CF5D-4C64-A71C-8817-C2E191764DB8}"/>
              </a:ext>
            </a:extLst>
          </p:cNvPr>
          <p:cNvSpPr txBox="1"/>
          <p:nvPr/>
        </p:nvSpPr>
        <p:spPr>
          <a:xfrm>
            <a:off x="493651" y="4227569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 구성도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0C9DB6-C6E1-9FF0-5D11-F1B6D099EF82}"/>
              </a:ext>
            </a:extLst>
          </p:cNvPr>
          <p:cNvSpPr txBox="1"/>
          <p:nvPr/>
        </p:nvSpPr>
        <p:spPr>
          <a:xfrm>
            <a:off x="471569" y="4775416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수행 시나리오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99113A-F75B-8EE8-648A-3287C4E2644B}"/>
              </a:ext>
            </a:extLst>
          </p:cNvPr>
          <p:cNvSpPr txBox="1"/>
          <p:nvPr/>
        </p:nvSpPr>
        <p:spPr>
          <a:xfrm>
            <a:off x="610728" y="6626423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업무 분담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673A15-23C9-C915-A034-4FEC67FB1BBB}"/>
              </a:ext>
            </a:extLst>
          </p:cNvPr>
          <p:cNvSpPr txBox="1"/>
          <p:nvPr/>
        </p:nvSpPr>
        <p:spPr>
          <a:xfrm>
            <a:off x="575237" y="7209704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수행 일정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F4CC7B-0E70-ACE7-DF84-44D91496F7C0}"/>
              </a:ext>
            </a:extLst>
          </p:cNvPr>
          <p:cNvSpPr txBox="1"/>
          <p:nvPr/>
        </p:nvSpPr>
        <p:spPr>
          <a:xfrm>
            <a:off x="589270" y="7811389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참고 문헌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97372DA-84F3-BA70-3514-5C78B177EF91}"/>
              </a:ext>
            </a:extLst>
          </p:cNvPr>
          <p:cNvSpPr txBox="1"/>
          <p:nvPr/>
        </p:nvSpPr>
        <p:spPr>
          <a:xfrm>
            <a:off x="421985" y="2830427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관련 연구 및 사례</a:t>
            </a:r>
            <a:endParaRPr lang="en-US" altLang="ko-KR" sz="1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1F9D38F-F392-D3B5-6432-536630B3DD42}"/>
              </a:ext>
            </a:extLst>
          </p:cNvPr>
          <p:cNvSpPr txBox="1"/>
          <p:nvPr/>
        </p:nvSpPr>
        <p:spPr>
          <a:xfrm>
            <a:off x="603346" y="3328576"/>
            <a:ext cx="16261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연구 및 사례</a:t>
            </a:r>
            <a:endParaRPr lang="en-US" altLang="ko-KR" sz="1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비교 및 차별점</a:t>
            </a:r>
            <a:endParaRPr lang="en-US" altLang="ko-KR" sz="1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A8561B8-4FF8-0263-0E3B-EF416AB23C31}"/>
              </a:ext>
            </a:extLst>
          </p:cNvPr>
          <p:cNvSpPr txBox="1"/>
          <p:nvPr/>
        </p:nvSpPr>
        <p:spPr>
          <a:xfrm>
            <a:off x="3350067" y="1623529"/>
            <a:ext cx="57939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연구 및 사례</a:t>
            </a:r>
            <a:endParaRPr lang="en-US" altLang="ko-KR" sz="5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798A0AD-363D-58CD-E00E-55C59C99AD88}"/>
              </a:ext>
            </a:extLst>
          </p:cNvPr>
          <p:cNvSpPr txBox="1"/>
          <p:nvPr/>
        </p:nvSpPr>
        <p:spPr>
          <a:xfrm>
            <a:off x="9132933" y="3557751"/>
            <a:ext cx="85344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∙ </a:t>
            </a:r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AR </a:t>
            </a:r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아바타 기반의 메타버스 플랫폼</a:t>
            </a:r>
            <a:endParaRPr lang="en-US" altLang="ko-KR" sz="2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∙</a:t>
            </a:r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기능을 사용하기 위해서는 코인을 구매해야 함</a:t>
            </a:r>
            <a:endParaRPr lang="en-US" altLang="ko-KR" sz="2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(</a:t>
            </a:r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인 앱 유료</a:t>
            </a:r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B048AE6-B1EE-0EB8-D41A-5199538FC03F}"/>
              </a:ext>
            </a:extLst>
          </p:cNvPr>
          <p:cNvSpPr txBox="1"/>
          <p:nvPr/>
        </p:nvSpPr>
        <p:spPr>
          <a:xfrm>
            <a:off x="3839504" y="8587499"/>
            <a:ext cx="38878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Naver</a:t>
            </a:r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</a:t>
            </a:r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ZEPETO</a:t>
            </a:r>
          </a:p>
        </p:txBody>
      </p:sp>
      <p:grpSp>
        <p:nvGrpSpPr>
          <p:cNvPr id="18" name="그룹 1010">
            <a:extLst>
              <a:ext uri="{FF2B5EF4-FFF2-40B4-BE49-F238E27FC236}">
                <a16:creationId xmlns:a16="http://schemas.microsoft.com/office/drawing/2014/main" id="{B9A43EF0-7805-45A9-A5F2-2598A02E4AA6}"/>
              </a:ext>
            </a:extLst>
          </p:cNvPr>
          <p:cNvGrpSpPr/>
          <p:nvPr/>
        </p:nvGrpSpPr>
        <p:grpSpPr>
          <a:xfrm>
            <a:off x="3161596" y="3092733"/>
            <a:ext cx="3974013" cy="2894585"/>
            <a:chOff x="3161596" y="3092733"/>
            <a:chExt cx="3974013" cy="2894585"/>
          </a:xfrm>
        </p:grpSpPr>
        <p:pic>
          <p:nvPicPr>
            <p:cNvPr id="19" name="Object 42">
              <a:extLst>
                <a:ext uri="{FF2B5EF4-FFF2-40B4-BE49-F238E27FC236}">
                  <a16:creationId xmlns:a16="http://schemas.microsoft.com/office/drawing/2014/main" id="{15431964-D972-88D7-669E-AC3C6B4DCEB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161596" y="3092733"/>
              <a:ext cx="3974013" cy="2894585"/>
            </a:xfrm>
            <a:prstGeom prst="rect">
              <a:avLst/>
            </a:prstGeom>
          </p:spPr>
        </p:pic>
      </p:grpSp>
      <p:grpSp>
        <p:nvGrpSpPr>
          <p:cNvPr id="24" name="그룹 1011">
            <a:extLst>
              <a:ext uri="{FF2B5EF4-FFF2-40B4-BE49-F238E27FC236}">
                <a16:creationId xmlns:a16="http://schemas.microsoft.com/office/drawing/2014/main" id="{179D123D-3356-AA0E-BB6B-8B21B949E288}"/>
              </a:ext>
            </a:extLst>
          </p:cNvPr>
          <p:cNvGrpSpPr/>
          <p:nvPr/>
        </p:nvGrpSpPr>
        <p:grpSpPr>
          <a:xfrm>
            <a:off x="5783431" y="4609876"/>
            <a:ext cx="2302283" cy="3598383"/>
            <a:chOff x="5783431" y="4609876"/>
            <a:chExt cx="2302283" cy="3598383"/>
          </a:xfrm>
        </p:grpSpPr>
        <p:pic>
          <p:nvPicPr>
            <p:cNvPr id="25" name="Object 45">
              <a:extLst>
                <a:ext uri="{FF2B5EF4-FFF2-40B4-BE49-F238E27FC236}">
                  <a16:creationId xmlns:a16="http://schemas.microsoft.com/office/drawing/2014/main" id="{B27DBE3C-9A7C-745F-F951-96D9EAFC8E7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783431" y="4609876"/>
              <a:ext cx="2302283" cy="3598383"/>
            </a:xfrm>
            <a:prstGeom prst="rect">
              <a:avLst/>
            </a:prstGeom>
          </p:spPr>
        </p:pic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5D1D7BE0-1BA5-EB23-9DF3-BD3517AB59F1}"/>
              </a:ext>
            </a:extLst>
          </p:cNvPr>
          <p:cNvSpPr txBox="1"/>
          <p:nvPr/>
        </p:nvSpPr>
        <p:spPr>
          <a:xfrm>
            <a:off x="610728" y="5441457"/>
            <a:ext cx="21766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내용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FF9B824-9585-BA7E-8B15-FB4E91AA4091}"/>
              </a:ext>
            </a:extLst>
          </p:cNvPr>
          <p:cNvSpPr txBox="1"/>
          <p:nvPr/>
        </p:nvSpPr>
        <p:spPr>
          <a:xfrm>
            <a:off x="610728" y="6017804"/>
            <a:ext cx="11418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상세 설계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872846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120401" y="3977544"/>
            <a:ext cx="10415653" cy="2460565"/>
            <a:chOff x="-4120401" y="3977544"/>
            <a:chExt cx="10415653" cy="246056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-9328227" y="2747261"/>
              <a:ext cx="20831305" cy="4921131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-4120401" y="3977544"/>
              <a:ext cx="10415653" cy="246056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2753463"/>
            <a:ext cx="2514748" cy="1320856"/>
            <a:chOff x="95985" y="3431349"/>
            <a:chExt cx="2514748" cy="1320856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95985" y="3431349"/>
              <a:ext cx="2514748" cy="1227150"/>
              <a:chOff x="95985" y="3431349"/>
              <a:chExt cx="2514748" cy="1227150"/>
            </a:xfrm>
          </p:grpSpPr>
          <p:grpSp>
            <p:nvGrpSpPr>
              <p:cNvPr id="1004" name="그룹 1004"/>
              <p:cNvGrpSpPr/>
              <p:nvPr/>
            </p:nvGrpSpPr>
            <p:grpSpPr>
              <a:xfrm>
                <a:off x="95985" y="3431349"/>
                <a:ext cx="2410874" cy="1227150"/>
                <a:chOff x="95985" y="3431349"/>
                <a:chExt cx="2410874" cy="1227150"/>
              </a:xfrm>
            </p:grpSpPr>
            <p:pic>
              <p:nvPicPr>
                <p:cNvPr id="9" name="Object 8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 rot="-10800000">
                  <a:off x="95985" y="3431349"/>
                  <a:ext cx="2410874" cy="1227150"/>
                </a:xfrm>
                <a:prstGeom prst="rect">
                  <a:avLst/>
                </a:prstGeom>
              </p:spPr>
            </p:pic>
          </p:grpSp>
          <p:grpSp>
            <p:nvGrpSpPr>
              <p:cNvPr id="1005" name="그룹 1005"/>
              <p:cNvGrpSpPr/>
              <p:nvPr/>
            </p:nvGrpSpPr>
            <p:grpSpPr>
              <a:xfrm>
                <a:off x="1952084" y="3836402"/>
                <a:ext cx="900253" cy="417046"/>
                <a:chOff x="1952084" y="3836402"/>
                <a:chExt cx="900253" cy="417046"/>
              </a:xfrm>
            </p:grpSpPr>
            <p:pic>
              <p:nvPicPr>
                <p:cNvPr id="12" name="Object 11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 rot="-16200000">
                  <a:off x="1952084" y="3836402"/>
                  <a:ext cx="900253" cy="41704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6" name="그룹 1006"/>
            <p:cNvGrpSpPr/>
            <p:nvPr/>
          </p:nvGrpSpPr>
          <p:grpSpPr>
            <a:xfrm>
              <a:off x="2412476" y="4653360"/>
              <a:ext cx="98845" cy="98845"/>
              <a:chOff x="2412476" y="4653360"/>
              <a:chExt cx="98845" cy="9884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6200000">
                <a:off x="2412476" y="4653360"/>
                <a:ext cx="98845" cy="98845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3161596" y="712378"/>
            <a:ext cx="14619357" cy="64543"/>
            <a:chOff x="3161596" y="712378"/>
            <a:chExt cx="14619357" cy="6454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61596" y="712378"/>
              <a:ext cx="14619357" cy="6454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152072" y="9697362"/>
            <a:ext cx="14619357" cy="64543"/>
            <a:chOff x="3152072" y="9697362"/>
            <a:chExt cx="14619357" cy="64543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52072" y="9697362"/>
              <a:ext cx="14619357" cy="64543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982547D-3B5F-0A8E-49E3-1F54D3275F16}"/>
              </a:ext>
            </a:extLst>
          </p:cNvPr>
          <p:cNvSpPr txBox="1"/>
          <p:nvPr/>
        </p:nvSpPr>
        <p:spPr>
          <a:xfrm>
            <a:off x="339392" y="2198731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종합 설계 개요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B1CF5D-4C64-A71C-8817-C2E191764DB8}"/>
              </a:ext>
            </a:extLst>
          </p:cNvPr>
          <p:cNvSpPr txBox="1"/>
          <p:nvPr/>
        </p:nvSpPr>
        <p:spPr>
          <a:xfrm>
            <a:off x="493651" y="4227569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 구성도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0C9DB6-C6E1-9FF0-5D11-F1B6D099EF82}"/>
              </a:ext>
            </a:extLst>
          </p:cNvPr>
          <p:cNvSpPr txBox="1"/>
          <p:nvPr/>
        </p:nvSpPr>
        <p:spPr>
          <a:xfrm>
            <a:off x="471569" y="4775416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수행 시나리오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99113A-F75B-8EE8-648A-3287C4E2644B}"/>
              </a:ext>
            </a:extLst>
          </p:cNvPr>
          <p:cNvSpPr txBox="1"/>
          <p:nvPr/>
        </p:nvSpPr>
        <p:spPr>
          <a:xfrm>
            <a:off x="610728" y="6626423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업무 분담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673A15-23C9-C915-A034-4FEC67FB1BBB}"/>
              </a:ext>
            </a:extLst>
          </p:cNvPr>
          <p:cNvSpPr txBox="1"/>
          <p:nvPr/>
        </p:nvSpPr>
        <p:spPr>
          <a:xfrm>
            <a:off x="575237" y="7209704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수행 일정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F4CC7B-0E70-ACE7-DF84-44D91496F7C0}"/>
              </a:ext>
            </a:extLst>
          </p:cNvPr>
          <p:cNvSpPr txBox="1"/>
          <p:nvPr/>
        </p:nvSpPr>
        <p:spPr>
          <a:xfrm>
            <a:off x="589270" y="7811389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참고 문헌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97372DA-84F3-BA70-3514-5C78B177EF91}"/>
              </a:ext>
            </a:extLst>
          </p:cNvPr>
          <p:cNvSpPr txBox="1"/>
          <p:nvPr/>
        </p:nvSpPr>
        <p:spPr>
          <a:xfrm>
            <a:off x="421985" y="2830427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관련 연구 및 사례</a:t>
            </a:r>
            <a:endParaRPr lang="en-US" altLang="ko-KR" sz="1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1F9D38F-F392-D3B5-6432-536630B3DD42}"/>
              </a:ext>
            </a:extLst>
          </p:cNvPr>
          <p:cNvSpPr txBox="1"/>
          <p:nvPr/>
        </p:nvSpPr>
        <p:spPr>
          <a:xfrm>
            <a:off x="603346" y="3328576"/>
            <a:ext cx="16261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연구 및 사례</a:t>
            </a:r>
            <a:endParaRPr lang="en-US" altLang="ko-KR" sz="1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비교 및 차별점</a:t>
            </a:r>
            <a:endParaRPr lang="en-US" altLang="ko-KR" sz="1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A8561B8-4FF8-0263-0E3B-EF416AB23C31}"/>
              </a:ext>
            </a:extLst>
          </p:cNvPr>
          <p:cNvSpPr txBox="1"/>
          <p:nvPr/>
        </p:nvSpPr>
        <p:spPr>
          <a:xfrm>
            <a:off x="3350067" y="1623529"/>
            <a:ext cx="57939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연구 및 사례</a:t>
            </a:r>
            <a:endParaRPr lang="en-US" altLang="ko-KR" sz="5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798A0AD-363D-58CD-E00E-55C59C99AD88}"/>
              </a:ext>
            </a:extLst>
          </p:cNvPr>
          <p:cNvSpPr txBox="1"/>
          <p:nvPr/>
        </p:nvSpPr>
        <p:spPr>
          <a:xfrm>
            <a:off x="9132933" y="3557751"/>
            <a:ext cx="85344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∙ </a:t>
            </a:r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Facebook</a:t>
            </a:r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과 </a:t>
            </a:r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instagram </a:t>
            </a:r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앱에서만 생성 가능</a:t>
            </a:r>
            <a:endParaRPr lang="en-US" altLang="ko-KR" sz="2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∙</a:t>
            </a:r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얼굴 요소</a:t>
            </a:r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악세서리</a:t>
            </a:r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의상 등 단계별로 수작업해</a:t>
            </a:r>
            <a:endParaRPr lang="en-US" altLang="ko-KR" sz="2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자신만의 아바타 생성 가능</a:t>
            </a:r>
            <a:endParaRPr lang="en-US" altLang="ko-KR" sz="2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B048AE6-B1EE-0EB8-D41A-5199538FC03F}"/>
              </a:ext>
            </a:extLst>
          </p:cNvPr>
          <p:cNvSpPr txBox="1"/>
          <p:nvPr/>
        </p:nvSpPr>
        <p:spPr>
          <a:xfrm>
            <a:off x="3723977" y="7984796"/>
            <a:ext cx="45475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Facebook</a:t>
            </a:r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과 </a:t>
            </a:r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instagram</a:t>
            </a:r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</a:t>
            </a:r>
            <a:endParaRPr lang="en-US" altLang="ko-KR" sz="2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Avartars</a:t>
            </a:r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2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1" name="Object 38">
            <a:extLst>
              <a:ext uri="{FF2B5EF4-FFF2-40B4-BE49-F238E27FC236}">
                <a16:creationId xmlns:a16="http://schemas.microsoft.com/office/drawing/2014/main" id="{1DB285C0-B6D5-B156-2D65-BD3ABFA5E053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723977" y="3608256"/>
            <a:ext cx="4547522" cy="4109036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E346E72A-D755-EAB0-3A25-3B2D58B6F8AE}"/>
              </a:ext>
            </a:extLst>
          </p:cNvPr>
          <p:cNvSpPr txBox="1"/>
          <p:nvPr/>
        </p:nvSpPr>
        <p:spPr>
          <a:xfrm>
            <a:off x="610728" y="5441457"/>
            <a:ext cx="21766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내용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6765EB5-0B7D-0C3C-0AF8-0F2F890C92AC}"/>
              </a:ext>
            </a:extLst>
          </p:cNvPr>
          <p:cNvSpPr txBox="1"/>
          <p:nvPr/>
        </p:nvSpPr>
        <p:spPr>
          <a:xfrm>
            <a:off x="610728" y="6017804"/>
            <a:ext cx="11418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상세 설계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979151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120401" y="3977544"/>
            <a:ext cx="10415653" cy="2460565"/>
            <a:chOff x="-4120401" y="3977544"/>
            <a:chExt cx="10415653" cy="246056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-9328227" y="2747261"/>
              <a:ext cx="20831305" cy="4921131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-4120401" y="3977544"/>
              <a:ext cx="10415653" cy="246056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2753463"/>
            <a:ext cx="2514748" cy="1320856"/>
            <a:chOff x="95985" y="3431349"/>
            <a:chExt cx="2514748" cy="1320856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95985" y="3431349"/>
              <a:ext cx="2514748" cy="1227150"/>
              <a:chOff x="95985" y="3431349"/>
              <a:chExt cx="2514748" cy="1227150"/>
            </a:xfrm>
          </p:grpSpPr>
          <p:grpSp>
            <p:nvGrpSpPr>
              <p:cNvPr id="1004" name="그룹 1004"/>
              <p:cNvGrpSpPr/>
              <p:nvPr/>
            </p:nvGrpSpPr>
            <p:grpSpPr>
              <a:xfrm>
                <a:off x="95985" y="3431349"/>
                <a:ext cx="2410874" cy="1227150"/>
                <a:chOff x="95985" y="3431349"/>
                <a:chExt cx="2410874" cy="1227150"/>
              </a:xfrm>
            </p:grpSpPr>
            <p:pic>
              <p:nvPicPr>
                <p:cNvPr id="9" name="Object 8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 rot="-10800000">
                  <a:off x="95985" y="3431349"/>
                  <a:ext cx="2410874" cy="1227150"/>
                </a:xfrm>
                <a:prstGeom prst="rect">
                  <a:avLst/>
                </a:prstGeom>
              </p:spPr>
            </p:pic>
          </p:grpSp>
          <p:grpSp>
            <p:nvGrpSpPr>
              <p:cNvPr id="1005" name="그룹 1005"/>
              <p:cNvGrpSpPr/>
              <p:nvPr/>
            </p:nvGrpSpPr>
            <p:grpSpPr>
              <a:xfrm>
                <a:off x="1952084" y="3836402"/>
                <a:ext cx="900253" cy="417046"/>
                <a:chOff x="1952084" y="3836402"/>
                <a:chExt cx="900253" cy="417046"/>
              </a:xfrm>
            </p:grpSpPr>
            <p:pic>
              <p:nvPicPr>
                <p:cNvPr id="12" name="Object 11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 rot="-16200000">
                  <a:off x="1952084" y="3836402"/>
                  <a:ext cx="900253" cy="41704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6" name="그룹 1006"/>
            <p:cNvGrpSpPr/>
            <p:nvPr/>
          </p:nvGrpSpPr>
          <p:grpSpPr>
            <a:xfrm>
              <a:off x="2412476" y="4653360"/>
              <a:ext cx="98845" cy="98845"/>
              <a:chOff x="2412476" y="4653360"/>
              <a:chExt cx="98845" cy="9884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6200000">
                <a:off x="2412476" y="4653360"/>
                <a:ext cx="98845" cy="98845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3161596" y="712378"/>
            <a:ext cx="14619357" cy="64543"/>
            <a:chOff x="3161596" y="712378"/>
            <a:chExt cx="14619357" cy="6454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61596" y="712378"/>
              <a:ext cx="14619357" cy="6454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152072" y="9697362"/>
            <a:ext cx="14619357" cy="64543"/>
            <a:chOff x="3152072" y="9697362"/>
            <a:chExt cx="14619357" cy="64543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52072" y="9697362"/>
              <a:ext cx="14619357" cy="64543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982547D-3B5F-0A8E-49E3-1F54D3275F16}"/>
              </a:ext>
            </a:extLst>
          </p:cNvPr>
          <p:cNvSpPr txBox="1"/>
          <p:nvPr/>
        </p:nvSpPr>
        <p:spPr>
          <a:xfrm>
            <a:off x="339392" y="2198731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종합 설계 개요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B1CF5D-4C64-A71C-8817-C2E191764DB8}"/>
              </a:ext>
            </a:extLst>
          </p:cNvPr>
          <p:cNvSpPr txBox="1"/>
          <p:nvPr/>
        </p:nvSpPr>
        <p:spPr>
          <a:xfrm>
            <a:off x="493651" y="4227569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 구성도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0C9DB6-C6E1-9FF0-5D11-F1B6D099EF82}"/>
              </a:ext>
            </a:extLst>
          </p:cNvPr>
          <p:cNvSpPr txBox="1"/>
          <p:nvPr/>
        </p:nvSpPr>
        <p:spPr>
          <a:xfrm>
            <a:off x="471569" y="4775416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수행 시나리오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99113A-F75B-8EE8-648A-3287C4E2644B}"/>
              </a:ext>
            </a:extLst>
          </p:cNvPr>
          <p:cNvSpPr txBox="1"/>
          <p:nvPr/>
        </p:nvSpPr>
        <p:spPr>
          <a:xfrm>
            <a:off x="610728" y="6626423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업무 분담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673A15-23C9-C915-A034-4FEC67FB1BBB}"/>
              </a:ext>
            </a:extLst>
          </p:cNvPr>
          <p:cNvSpPr txBox="1"/>
          <p:nvPr/>
        </p:nvSpPr>
        <p:spPr>
          <a:xfrm>
            <a:off x="575237" y="7209704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수행 일정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F4CC7B-0E70-ACE7-DF84-44D91496F7C0}"/>
              </a:ext>
            </a:extLst>
          </p:cNvPr>
          <p:cNvSpPr txBox="1"/>
          <p:nvPr/>
        </p:nvSpPr>
        <p:spPr>
          <a:xfrm>
            <a:off x="589270" y="7811389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참고 문헌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97372DA-84F3-BA70-3514-5C78B177EF91}"/>
              </a:ext>
            </a:extLst>
          </p:cNvPr>
          <p:cNvSpPr txBox="1"/>
          <p:nvPr/>
        </p:nvSpPr>
        <p:spPr>
          <a:xfrm>
            <a:off x="421985" y="2830427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관련 연구 및 사례</a:t>
            </a:r>
            <a:endParaRPr lang="en-US" altLang="ko-KR" sz="1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1F9D38F-F392-D3B5-6432-536630B3DD42}"/>
              </a:ext>
            </a:extLst>
          </p:cNvPr>
          <p:cNvSpPr txBox="1"/>
          <p:nvPr/>
        </p:nvSpPr>
        <p:spPr>
          <a:xfrm>
            <a:off x="603346" y="3328576"/>
            <a:ext cx="16261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연구 및 사례</a:t>
            </a:r>
            <a:endParaRPr lang="en-US" altLang="ko-KR" sz="1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비교 및 차별점</a:t>
            </a:r>
            <a:endParaRPr lang="en-US" altLang="ko-KR" sz="1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A8561B8-4FF8-0263-0E3B-EF416AB23C31}"/>
              </a:ext>
            </a:extLst>
          </p:cNvPr>
          <p:cNvSpPr txBox="1"/>
          <p:nvPr/>
        </p:nvSpPr>
        <p:spPr>
          <a:xfrm>
            <a:off x="3350067" y="1623529"/>
            <a:ext cx="57939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비교 및 차별점</a:t>
            </a:r>
            <a:endParaRPr lang="en-US" altLang="ko-KR" sz="5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8" name="표 18">
            <a:extLst>
              <a:ext uri="{FF2B5EF4-FFF2-40B4-BE49-F238E27FC236}">
                <a16:creationId xmlns:a16="http://schemas.microsoft.com/office/drawing/2014/main" id="{4A9FB44C-2FD5-5F14-AAE9-6C2882080E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9224649"/>
              </p:ext>
            </p:extLst>
          </p:nvPr>
        </p:nvGraphicFramePr>
        <p:xfrm>
          <a:off x="3505473" y="2732965"/>
          <a:ext cx="12877530" cy="593050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46255">
                  <a:extLst>
                    <a:ext uri="{9D8B030D-6E8A-4147-A177-3AD203B41FA5}">
                      <a16:colId xmlns:a16="http://schemas.microsoft.com/office/drawing/2014/main" val="66373354"/>
                    </a:ext>
                  </a:extLst>
                </a:gridCol>
                <a:gridCol w="2146255">
                  <a:extLst>
                    <a:ext uri="{9D8B030D-6E8A-4147-A177-3AD203B41FA5}">
                      <a16:colId xmlns:a16="http://schemas.microsoft.com/office/drawing/2014/main" val="2366040751"/>
                    </a:ext>
                  </a:extLst>
                </a:gridCol>
                <a:gridCol w="2146255">
                  <a:extLst>
                    <a:ext uri="{9D8B030D-6E8A-4147-A177-3AD203B41FA5}">
                      <a16:colId xmlns:a16="http://schemas.microsoft.com/office/drawing/2014/main" val="1790303629"/>
                    </a:ext>
                  </a:extLst>
                </a:gridCol>
                <a:gridCol w="2146255">
                  <a:extLst>
                    <a:ext uri="{9D8B030D-6E8A-4147-A177-3AD203B41FA5}">
                      <a16:colId xmlns:a16="http://schemas.microsoft.com/office/drawing/2014/main" val="3506015958"/>
                    </a:ext>
                  </a:extLst>
                </a:gridCol>
                <a:gridCol w="2146255">
                  <a:extLst>
                    <a:ext uri="{9D8B030D-6E8A-4147-A177-3AD203B41FA5}">
                      <a16:colId xmlns:a16="http://schemas.microsoft.com/office/drawing/2014/main" val="2650758731"/>
                    </a:ext>
                  </a:extLst>
                </a:gridCol>
                <a:gridCol w="2146255">
                  <a:extLst>
                    <a:ext uri="{9D8B030D-6E8A-4147-A177-3AD203B41FA5}">
                      <a16:colId xmlns:a16="http://schemas.microsoft.com/office/drawing/2014/main" val="4157634994"/>
                    </a:ext>
                  </a:extLst>
                </a:gridCol>
              </a:tblGrid>
              <a:tr h="98841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이용 가능 호환성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이모티콘 캐릭터</a:t>
                      </a:r>
                      <a:endParaRPr lang="en-US" altLang="ko-KR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자동 생성</a:t>
                      </a:r>
                      <a:endParaRPr lang="en-US" altLang="ko-KR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편리성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이모티콘 고유성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스티커 다양성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접근성 용이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6615697"/>
                  </a:ext>
                </a:extLst>
              </a:tr>
              <a:tr h="98841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AR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Emoji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△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9422745"/>
                  </a:ext>
                </a:extLst>
              </a:tr>
              <a:tr h="98841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Animoticon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△</a:t>
                      </a:r>
                    </a:p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081316"/>
                  </a:ext>
                </a:extLst>
              </a:tr>
              <a:tr h="98841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ZEPETO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△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231392"/>
                  </a:ext>
                </a:extLst>
              </a:tr>
              <a:tr h="98841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AVARTARS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2932103"/>
                  </a:ext>
                </a:extLst>
              </a:tr>
              <a:tr h="98841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My Own Emoticon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8302864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B180139A-B230-D05A-6E3C-A108DC82D184}"/>
              </a:ext>
            </a:extLst>
          </p:cNvPr>
          <p:cNvSpPr txBox="1"/>
          <p:nvPr/>
        </p:nvSpPr>
        <p:spPr>
          <a:xfrm>
            <a:off x="610728" y="5441457"/>
            <a:ext cx="21766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내용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A60AA5E-21DC-9ACB-D9A3-68579926ACC2}"/>
              </a:ext>
            </a:extLst>
          </p:cNvPr>
          <p:cNvSpPr txBox="1"/>
          <p:nvPr/>
        </p:nvSpPr>
        <p:spPr>
          <a:xfrm>
            <a:off x="610728" y="6017804"/>
            <a:ext cx="11418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상세 설계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360977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120401" y="3977544"/>
            <a:ext cx="10415653" cy="2460565"/>
            <a:chOff x="-4120401" y="3977544"/>
            <a:chExt cx="10415653" cy="246056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-9328227" y="2747261"/>
              <a:ext cx="20831305" cy="4921131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-4120401" y="3977544"/>
              <a:ext cx="10415653" cy="246056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2753463"/>
            <a:ext cx="2514748" cy="1320856"/>
            <a:chOff x="95985" y="3431349"/>
            <a:chExt cx="2514748" cy="1320856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95985" y="3431349"/>
              <a:ext cx="2514748" cy="1227150"/>
              <a:chOff x="95985" y="3431349"/>
              <a:chExt cx="2514748" cy="1227150"/>
            </a:xfrm>
          </p:grpSpPr>
          <p:grpSp>
            <p:nvGrpSpPr>
              <p:cNvPr id="1004" name="그룹 1004"/>
              <p:cNvGrpSpPr/>
              <p:nvPr/>
            </p:nvGrpSpPr>
            <p:grpSpPr>
              <a:xfrm>
                <a:off x="95985" y="3431349"/>
                <a:ext cx="2410874" cy="1227150"/>
                <a:chOff x="95985" y="3431349"/>
                <a:chExt cx="2410874" cy="1227150"/>
              </a:xfrm>
            </p:grpSpPr>
            <p:pic>
              <p:nvPicPr>
                <p:cNvPr id="9" name="Object 8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 rot="-10800000">
                  <a:off x="95985" y="3431349"/>
                  <a:ext cx="2410874" cy="1227150"/>
                </a:xfrm>
                <a:prstGeom prst="rect">
                  <a:avLst/>
                </a:prstGeom>
              </p:spPr>
            </p:pic>
          </p:grpSp>
          <p:grpSp>
            <p:nvGrpSpPr>
              <p:cNvPr id="1005" name="그룹 1005"/>
              <p:cNvGrpSpPr/>
              <p:nvPr/>
            </p:nvGrpSpPr>
            <p:grpSpPr>
              <a:xfrm>
                <a:off x="1952084" y="3836402"/>
                <a:ext cx="900253" cy="417046"/>
                <a:chOff x="1952084" y="3836402"/>
                <a:chExt cx="900253" cy="417046"/>
              </a:xfrm>
            </p:grpSpPr>
            <p:pic>
              <p:nvPicPr>
                <p:cNvPr id="12" name="Object 11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 rot="-16200000">
                  <a:off x="1952084" y="3836402"/>
                  <a:ext cx="900253" cy="41704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6" name="그룹 1006"/>
            <p:cNvGrpSpPr/>
            <p:nvPr/>
          </p:nvGrpSpPr>
          <p:grpSpPr>
            <a:xfrm>
              <a:off x="2412476" y="4653360"/>
              <a:ext cx="98845" cy="98845"/>
              <a:chOff x="2412476" y="4653360"/>
              <a:chExt cx="98845" cy="9884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6200000">
                <a:off x="2412476" y="4653360"/>
                <a:ext cx="98845" cy="98845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3161596" y="712378"/>
            <a:ext cx="14619357" cy="64543"/>
            <a:chOff x="3161596" y="712378"/>
            <a:chExt cx="14619357" cy="6454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61596" y="712378"/>
              <a:ext cx="14619357" cy="6454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152072" y="9697362"/>
            <a:ext cx="14619357" cy="64543"/>
            <a:chOff x="3152072" y="9697362"/>
            <a:chExt cx="14619357" cy="64543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52072" y="9697362"/>
              <a:ext cx="14619357" cy="64543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982547D-3B5F-0A8E-49E3-1F54D3275F16}"/>
              </a:ext>
            </a:extLst>
          </p:cNvPr>
          <p:cNvSpPr txBox="1"/>
          <p:nvPr/>
        </p:nvSpPr>
        <p:spPr>
          <a:xfrm>
            <a:off x="339392" y="2198731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종합 설계 개요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B1CF5D-4C64-A71C-8817-C2E191764DB8}"/>
              </a:ext>
            </a:extLst>
          </p:cNvPr>
          <p:cNvSpPr txBox="1"/>
          <p:nvPr/>
        </p:nvSpPr>
        <p:spPr>
          <a:xfrm>
            <a:off x="493651" y="4227569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 구성도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0C9DB6-C6E1-9FF0-5D11-F1B6D099EF82}"/>
              </a:ext>
            </a:extLst>
          </p:cNvPr>
          <p:cNvSpPr txBox="1"/>
          <p:nvPr/>
        </p:nvSpPr>
        <p:spPr>
          <a:xfrm>
            <a:off x="471569" y="4775416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수행 시나리오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99113A-F75B-8EE8-648A-3287C4E2644B}"/>
              </a:ext>
            </a:extLst>
          </p:cNvPr>
          <p:cNvSpPr txBox="1"/>
          <p:nvPr/>
        </p:nvSpPr>
        <p:spPr>
          <a:xfrm>
            <a:off x="610728" y="6626423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업무 분담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673A15-23C9-C915-A034-4FEC67FB1BBB}"/>
              </a:ext>
            </a:extLst>
          </p:cNvPr>
          <p:cNvSpPr txBox="1"/>
          <p:nvPr/>
        </p:nvSpPr>
        <p:spPr>
          <a:xfrm>
            <a:off x="575237" y="7209704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수행 일정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F4CC7B-0E70-ACE7-DF84-44D91496F7C0}"/>
              </a:ext>
            </a:extLst>
          </p:cNvPr>
          <p:cNvSpPr txBox="1"/>
          <p:nvPr/>
        </p:nvSpPr>
        <p:spPr>
          <a:xfrm>
            <a:off x="589270" y="7811389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참고 문헌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97372DA-84F3-BA70-3514-5C78B177EF91}"/>
              </a:ext>
            </a:extLst>
          </p:cNvPr>
          <p:cNvSpPr txBox="1"/>
          <p:nvPr/>
        </p:nvSpPr>
        <p:spPr>
          <a:xfrm>
            <a:off x="421985" y="2830427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관련 연구 및 사례</a:t>
            </a:r>
            <a:endParaRPr lang="en-US" altLang="ko-KR" sz="1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1F9D38F-F392-D3B5-6432-536630B3DD42}"/>
              </a:ext>
            </a:extLst>
          </p:cNvPr>
          <p:cNvSpPr txBox="1"/>
          <p:nvPr/>
        </p:nvSpPr>
        <p:spPr>
          <a:xfrm>
            <a:off x="603346" y="3328576"/>
            <a:ext cx="16261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연구 및 사례</a:t>
            </a:r>
            <a:endParaRPr lang="en-US" altLang="ko-KR" sz="1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비교 및 차별점</a:t>
            </a:r>
            <a:endParaRPr lang="en-US" altLang="ko-KR" sz="1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A8561B8-4FF8-0263-0E3B-EF416AB23C31}"/>
              </a:ext>
            </a:extLst>
          </p:cNvPr>
          <p:cNvSpPr txBox="1"/>
          <p:nvPr/>
        </p:nvSpPr>
        <p:spPr>
          <a:xfrm>
            <a:off x="3350067" y="1623529"/>
            <a:ext cx="57939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비교 및 차별점</a:t>
            </a:r>
            <a:endParaRPr lang="en-US" altLang="ko-KR" sz="5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57ECEF5-9DF1-81A9-8CF1-553956CC3672}"/>
              </a:ext>
            </a:extLst>
          </p:cNvPr>
          <p:cNvSpPr txBox="1"/>
          <p:nvPr/>
        </p:nvSpPr>
        <p:spPr>
          <a:xfrm>
            <a:off x="3325072" y="3509425"/>
            <a:ext cx="13185333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갤럭시의 </a:t>
            </a:r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‘AR Emoji’</a:t>
            </a:r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와 아이폰의 </a:t>
            </a:r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‘Animoticon’</a:t>
            </a:r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처럼 폰 </a:t>
            </a:r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os</a:t>
            </a:r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 구애받는 </a:t>
            </a:r>
            <a:r>
              <a:rPr lang="ko-KR" altLang="en-US" sz="32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이모티콘이</a:t>
            </a:r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아니라</a:t>
            </a:r>
            <a:endParaRPr lang="en-US" altLang="ko-KR" sz="3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sz="3200" b="1" dirty="0">
                <a:highlight>
                  <a:srgbClr val="00FF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“</a:t>
            </a:r>
            <a:r>
              <a:rPr lang="ko-KR" altLang="en-US" sz="3200" b="1" dirty="0">
                <a:highlight>
                  <a:srgbClr val="00FF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모두가 사용할 수 있는 웹으로 구성</a:t>
            </a:r>
            <a:r>
              <a:rPr lang="en-US" altLang="ko-KR" sz="3200" b="1" dirty="0">
                <a:highlight>
                  <a:srgbClr val="00FF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”</a:t>
            </a:r>
          </a:p>
          <a:p>
            <a:pPr algn="ctr"/>
            <a:endParaRPr lang="en-US" altLang="ko-KR" sz="3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‘Animoticon’</a:t>
            </a:r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와 </a:t>
            </a:r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‘Avartars‘ </a:t>
            </a:r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처럼 직접 캐릭터를 수작업해야하는 번거로움을 타파를 위해</a:t>
            </a:r>
            <a:endParaRPr lang="en-US" altLang="ko-KR" sz="3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sz="3200" b="1" dirty="0">
                <a:highlight>
                  <a:srgbClr val="00FF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“</a:t>
            </a:r>
            <a:r>
              <a:rPr lang="ko-KR" altLang="en-US" sz="3200" b="1" dirty="0">
                <a:highlight>
                  <a:srgbClr val="00FF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얼굴을 인식하여 자동으로 캐릭터를 생성해주도록 구성</a:t>
            </a:r>
            <a:r>
              <a:rPr lang="en-US" altLang="ko-KR" sz="3200" b="1" dirty="0">
                <a:highlight>
                  <a:srgbClr val="00FF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”</a:t>
            </a:r>
          </a:p>
          <a:p>
            <a:pPr algn="ctr"/>
            <a:endParaRPr lang="en-US" altLang="ko-KR" sz="3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검색으로 특성에 맞는 스티커를 지원해</a:t>
            </a:r>
            <a:endParaRPr lang="en-US" altLang="ko-KR" sz="3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sz="3200" b="1" dirty="0">
                <a:highlight>
                  <a:srgbClr val="00FF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“</a:t>
            </a:r>
            <a:r>
              <a:rPr lang="ko-KR" altLang="en-US" sz="3200" b="1" dirty="0">
                <a:highlight>
                  <a:srgbClr val="00FF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나만의 이모티콘을 만들도록 구성</a:t>
            </a:r>
            <a:r>
              <a:rPr lang="en-US" altLang="ko-KR" sz="3200" b="1" dirty="0">
                <a:highlight>
                  <a:srgbClr val="00FF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“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617E595-A0FB-C073-F00E-34C106FE469F}"/>
              </a:ext>
            </a:extLst>
          </p:cNvPr>
          <p:cNvSpPr txBox="1"/>
          <p:nvPr/>
        </p:nvSpPr>
        <p:spPr>
          <a:xfrm>
            <a:off x="610728" y="5441457"/>
            <a:ext cx="21766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내용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8531B4D-2C0F-FB78-9BC0-FB6DA4E85891}"/>
              </a:ext>
            </a:extLst>
          </p:cNvPr>
          <p:cNvSpPr txBox="1"/>
          <p:nvPr/>
        </p:nvSpPr>
        <p:spPr>
          <a:xfrm>
            <a:off x="610728" y="6017804"/>
            <a:ext cx="11418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상세 설계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103370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120401" y="3977544"/>
            <a:ext cx="10415653" cy="2460565"/>
            <a:chOff x="-4120401" y="3977544"/>
            <a:chExt cx="10415653" cy="246056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-9328227" y="2747261"/>
              <a:ext cx="20831305" cy="4921131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-4120401" y="3977544"/>
              <a:ext cx="10415653" cy="246056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3383697"/>
            <a:ext cx="2514748" cy="1320856"/>
            <a:chOff x="95985" y="3431349"/>
            <a:chExt cx="2514748" cy="1320856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95985" y="3431349"/>
              <a:ext cx="2514748" cy="1227150"/>
              <a:chOff x="95985" y="3431349"/>
              <a:chExt cx="2514748" cy="1227150"/>
            </a:xfrm>
          </p:grpSpPr>
          <p:grpSp>
            <p:nvGrpSpPr>
              <p:cNvPr id="1004" name="그룹 1004"/>
              <p:cNvGrpSpPr/>
              <p:nvPr/>
            </p:nvGrpSpPr>
            <p:grpSpPr>
              <a:xfrm>
                <a:off x="95985" y="3431349"/>
                <a:ext cx="2410874" cy="1227150"/>
                <a:chOff x="95985" y="3431349"/>
                <a:chExt cx="2410874" cy="1227150"/>
              </a:xfrm>
            </p:grpSpPr>
            <p:pic>
              <p:nvPicPr>
                <p:cNvPr id="9" name="Object 8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 rot="-10800000">
                  <a:off x="95985" y="3431349"/>
                  <a:ext cx="2410874" cy="1227150"/>
                </a:xfrm>
                <a:prstGeom prst="rect">
                  <a:avLst/>
                </a:prstGeom>
              </p:spPr>
            </p:pic>
          </p:grpSp>
          <p:grpSp>
            <p:nvGrpSpPr>
              <p:cNvPr id="1005" name="그룹 1005"/>
              <p:cNvGrpSpPr/>
              <p:nvPr/>
            </p:nvGrpSpPr>
            <p:grpSpPr>
              <a:xfrm>
                <a:off x="1952084" y="3836402"/>
                <a:ext cx="900253" cy="417046"/>
                <a:chOff x="1952084" y="3836402"/>
                <a:chExt cx="900253" cy="417046"/>
              </a:xfrm>
            </p:grpSpPr>
            <p:pic>
              <p:nvPicPr>
                <p:cNvPr id="12" name="Object 11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 rot="-16200000">
                  <a:off x="1952084" y="3836402"/>
                  <a:ext cx="900253" cy="41704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6" name="그룹 1006"/>
            <p:cNvGrpSpPr/>
            <p:nvPr/>
          </p:nvGrpSpPr>
          <p:grpSpPr>
            <a:xfrm>
              <a:off x="2412476" y="4653360"/>
              <a:ext cx="98845" cy="98845"/>
              <a:chOff x="2412476" y="4653360"/>
              <a:chExt cx="98845" cy="9884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6200000">
                <a:off x="2412476" y="4653360"/>
                <a:ext cx="98845" cy="98845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3161596" y="712378"/>
            <a:ext cx="14619357" cy="64543"/>
            <a:chOff x="3161596" y="712378"/>
            <a:chExt cx="14619357" cy="6454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61596" y="712378"/>
              <a:ext cx="14619357" cy="6454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152072" y="9697362"/>
            <a:ext cx="14619357" cy="64543"/>
            <a:chOff x="3152072" y="9697362"/>
            <a:chExt cx="14619357" cy="64543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52072" y="9697362"/>
              <a:ext cx="14619357" cy="64543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982547D-3B5F-0A8E-49E3-1F54D3275F16}"/>
              </a:ext>
            </a:extLst>
          </p:cNvPr>
          <p:cNvSpPr txBox="1"/>
          <p:nvPr/>
        </p:nvSpPr>
        <p:spPr>
          <a:xfrm>
            <a:off x="465576" y="2152151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종합 설계 개요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B1CF5D-4C64-A71C-8817-C2E191764DB8}"/>
              </a:ext>
            </a:extLst>
          </p:cNvPr>
          <p:cNvSpPr txBox="1"/>
          <p:nvPr/>
        </p:nvSpPr>
        <p:spPr>
          <a:xfrm>
            <a:off x="467147" y="2767924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관련 연구 및 사례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0C9DB6-C6E1-9FF0-5D11-F1B6D099EF82}"/>
              </a:ext>
            </a:extLst>
          </p:cNvPr>
          <p:cNvSpPr txBox="1"/>
          <p:nvPr/>
        </p:nvSpPr>
        <p:spPr>
          <a:xfrm>
            <a:off x="471569" y="4775416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수행 시나리오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99113A-F75B-8EE8-648A-3287C4E2644B}"/>
              </a:ext>
            </a:extLst>
          </p:cNvPr>
          <p:cNvSpPr txBox="1"/>
          <p:nvPr/>
        </p:nvSpPr>
        <p:spPr>
          <a:xfrm>
            <a:off x="610728" y="6626423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업무 분담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673A15-23C9-C915-A034-4FEC67FB1BBB}"/>
              </a:ext>
            </a:extLst>
          </p:cNvPr>
          <p:cNvSpPr txBox="1"/>
          <p:nvPr/>
        </p:nvSpPr>
        <p:spPr>
          <a:xfrm>
            <a:off x="575237" y="7209704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수행 일정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F4CC7B-0E70-ACE7-DF84-44D91496F7C0}"/>
              </a:ext>
            </a:extLst>
          </p:cNvPr>
          <p:cNvSpPr txBox="1"/>
          <p:nvPr/>
        </p:nvSpPr>
        <p:spPr>
          <a:xfrm>
            <a:off x="589270" y="7811389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참고 문헌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97372DA-84F3-BA70-3514-5C78B177EF91}"/>
              </a:ext>
            </a:extLst>
          </p:cNvPr>
          <p:cNvSpPr txBox="1"/>
          <p:nvPr/>
        </p:nvSpPr>
        <p:spPr>
          <a:xfrm>
            <a:off x="421985" y="3460661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 구성도</a:t>
            </a:r>
            <a:endParaRPr lang="en-US" altLang="ko-KR" sz="1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20EBF00-1BCF-B6E3-9C8B-9DA890F8FC43}"/>
              </a:ext>
            </a:extLst>
          </p:cNvPr>
          <p:cNvSpPr txBox="1"/>
          <p:nvPr/>
        </p:nvSpPr>
        <p:spPr>
          <a:xfrm>
            <a:off x="3350067" y="1623529"/>
            <a:ext cx="57939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시스템 구성도</a:t>
            </a:r>
            <a:endParaRPr lang="en-US" altLang="ko-KR" sz="5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7" name="Object 6">
            <a:extLst>
              <a:ext uri="{FF2B5EF4-FFF2-40B4-BE49-F238E27FC236}">
                <a16:creationId xmlns:a16="http://schemas.microsoft.com/office/drawing/2014/main" id="{A9024753-ADE0-3B15-CF07-C93B6836CE5A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690850" y="2596007"/>
            <a:ext cx="13464833" cy="705220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43C8C5C-7F2F-1303-C298-0F854063AEB6}"/>
              </a:ext>
            </a:extLst>
          </p:cNvPr>
          <p:cNvSpPr txBox="1"/>
          <p:nvPr/>
        </p:nvSpPr>
        <p:spPr>
          <a:xfrm>
            <a:off x="610728" y="5441457"/>
            <a:ext cx="21766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내용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51FA32F-EBA6-6332-A70D-588BA793FCF8}"/>
              </a:ext>
            </a:extLst>
          </p:cNvPr>
          <p:cNvSpPr txBox="1"/>
          <p:nvPr/>
        </p:nvSpPr>
        <p:spPr>
          <a:xfrm>
            <a:off x="610728" y="6017804"/>
            <a:ext cx="11418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상세 설계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191955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120401" y="3977544"/>
            <a:ext cx="10415653" cy="2460565"/>
            <a:chOff x="-4120401" y="3977544"/>
            <a:chExt cx="10415653" cy="246056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-9328227" y="2747261"/>
              <a:ext cx="20831305" cy="4921131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-4120401" y="3977544"/>
              <a:ext cx="10415653" cy="246056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3383697"/>
            <a:ext cx="2514748" cy="1320856"/>
            <a:chOff x="95985" y="3431349"/>
            <a:chExt cx="2514748" cy="1320856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95985" y="3431349"/>
              <a:ext cx="2514748" cy="1227150"/>
              <a:chOff x="95985" y="3431349"/>
              <a:chExt cx="2514748" cy="1227150"/>
            </a:xfrm>
          </p:grpSpPr>
          <p:grpSp>
            <p:nvGrpSpPr>
              <p:cNvPr id="1004" name="그룹 1004"/>
              <p:cNvGrpSpPr/>
              <p:nvPr/>
            </p:nvGrpSpPr>
            <p:grpSpPr>
              <a:xfrm>
                <a:off x="95985" y="3431349"/>
                <a:ext cx="2410874" cy="1227150"/>
                <a:chOff x="95985" y="3431349"/>
                <a:chExt cx="2410874" cy="1227150"/>
              </a:xfrm>
            </p:grpSpPr>
            <p:pic>
              <p:nvPicPr>
                <p:cNvPr id="9" name="Object 8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 rot="-10800000">
                  <a:off x="95985" y="3431349"/>
                  <a:ext cx="2410874" cy="1227150"/>
                </a:xfrm>
                <a:prstGeom prst="rect">
                  <a:avLst/>
                </a:prstGeom>
              </p:spPr>
            </p:pic>
          </p:grpSp>
          <p:grpSp>
            <p:nvGrpSpPr>
              <p:cNvPr id="1005" name="그룹 1005"/>
              <p:cNvGrpSpPr/>
              <p:nvPr/>
            </p:nvGrpSpPr>
            <p:grpSpPr>
              <a:xfrm>
                <a:off x="1952084" y="3836402"/>
                <a:ext cx="900253" cy="417046"/>
                <a:chOff x="1952084" y="3836402"/>
                <a:chExt cx="900253" cy="417046"/>
              </a:xfrm>
            </p:grpSpPr>
            <p:pic>
              <p:nvPicPr>
                <p:cNvPr id="12" name="Object 11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 rot="-16200000">
                  <a:off x="1952084" y="3836402"/>
                  <a:ext cx="900253" cy="41704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6" name="그룹 1006"/>
            <p:cNvGrpSpPr/>
            <p:nvPr/>
          </p:nvGrpSpPr>
          <p:grpSpPr>
            <a:xfrm>
              <a:off x="2412476" y="4653360"/>
              <a:ext cx="98845" cy="98845"/>
              <a:chOff x="2412476" y="4653360"/>
              <a:chExt cx="98845" cy="9884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6200000">
                <a:off x="2412476" y="4653360"/>
                <a:ext cx="98845" cy="98845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3161596" y="712378"/>
            <a:ext cx="14619357" cy="64543"/>
            <a:chOff x="3161596" y="712378"/>
            <a:chExt cx="14619357" cy="6454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61596" y="712378"/>
              <a:ext cx="14619357" cy="6454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152072" y="9697362"/>
            <a:ext cx="14619357" cy="64543"/>
            <a:chOff x="3152072" y="9697362"/>
            <a:chExt cx="14619357" cy="64543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52072" y="9697362"/>
              <a:ext cx="14619357" cy="64543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982547D-3B5F-0A8E-49E3-1F54D3275F16}"/>
              </a:ext>
            </a:extLst>
          </p:cNvPr>
          <p:cNvSpPr txBox="1"/>
          <p:nvPr/>
        </p:nvSpPr>
        <p:spPr>
          <a:xfrm>
            <a:off x="465576" y="2152151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종합 설계 개요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B1CF5D-4C64-A71C-8817-C2E191764DB8}"/>
              </a:ext>
            </a:extLst>
          </p:cNvPr>
          <p:cNvSpPr txBox="1"/>
          <p:nvPr/>
        </p:nvSpPr>
        <p:spPr>
          <a:xfrm>
            <a:off x="467147" y="2767924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관련 연구 및 사례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0C9DB6-C6E1-9FF0-5D11-F1B6D099EF82}"/>
              </a:ext>
            </a:extLst>
          </p:cNvPr>
          <p:cNvSpPr txBox="1"/>
          <p:nvPr/>
        </p:nvSpPr>
        <p:spPr>
          <a:xfrm>
            <a:off x="471569" y="4775416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수행 시나리오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99113A-F75B-8EE8-648A-3287C4E2644B}"/>
              </a:ext>
            </a:extLst>
          </p:cNvPr>
          <p:cNvSpPr txBox="1"/>
          <p:nvPr/>
        </p:nvSpPr>
        <p:spPr>
          <a:xfrm>
            <a:off x="610728" y="6626423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업무 분담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673A15-23C9-C915-A034-4FEC67FB1BBB}"/>
              </a:ext>
            </a:extLst>
          </p:cNvPr>
          <p:cNvSpPr txBox="1"/>
          <p:nvPr/>
        </p:nvSpPr>
        <p:spPr>
          <a:xfrm>
            <a:off x="575237" y="7209704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수행 일정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F4CC7B-0E70-ACE7-DF84-44D91496F7C0}"/>
              </a:ext>
            </a:extLst>
          </p:cNvPr>
          <p:cNvSpPr txBox="1"/>
          <p:nvPr/>
        </p:nvSpPr>
        <p:spPr>
          <a:xfrm>
            <a:off x="589270" y="7811389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참고 문헌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97372DA-84F3-BA70-3514-5C78B177EF91}"/>
              </a:ext>
            </a:extLst>
          </p:cNvPr>
          <p:cNvSpPr txBox="1"/>
          <p:nvPr/>
        </p:nvSpPr>
        <p:spPr>
          <a:xfrm>
            <a:off x="421985" y="3460661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 구성도</a:t>
            </a:r>
            <a:endParaRPr lang="en-US" altLang="ko-KR" sz="1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20EBF00-1BCF-B6E3-9C8B-9DA890F8FC43}"/>
              </a:ext>
            </a:extLst>
          </p:cNvPr>
          <p:cNvSpPr txBox="1"/>
          <p:nvPr/>
        </p:nvSpPr>
        <p:spPr>
          <a:xfrm>
            <a:off x="3350067" y="1623529"/>
            <a:ext cx="57939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시스템 구성도</a:t>
            </a:r>
            <a:endParaRPr lang="en-US" altLang="ko-KR" sz="5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867B2F0C-9F8C-42A6-4244-F17933EA136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5156" y="2921812"/>
            <a:ext cx="10624803" cy="617146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339D2C3-01D6-25EB-4993-DE00409F7887}"/>
              </a:ext>
            </a:extLst>
          </p:cNvPr>
          <p:cNvSpPr txBox="1"/>
          <p:nvPr/>
        </p:nvSpPr>
        <p:spPr>
          <a:xfrm>
            <a:off x="610728" y="5441457"/>
            <a:ext cx="21766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내용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191AC0D-707E-307A-80B2-53EA14A35EF2}"/>
              </a:ext>
            </a:extLst>
          </p:cNvPr>
          <p:cNvSpPr txBox="1"/>
          <p:nvPr/>
        </p:nvSpPr>
        <p:spPr>
          <a:xfrm>
            <a:off x="610728" y="6017804"/>
            <a:ext cx="11418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상세 설계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397186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120401" y="3977544"/>
            <a:ext cx="10415653" cy="2460565"/>
            <a:chOff x="-4120401" y="3977544"/>
            <a:chExt cx="10415653" cy="246056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-9328227" y="2747261"/>
              <a:ext cx="20831305" cy="4921131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-4120401" y="3977544"/>
              <a:ext cx="10415653" cy="246056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3982849"/>
            <a:ext cx="2514748" cy="1320856"/>
            <a:chOff x="95985" y="3431349"/>
            <a:chExt cx="2514748" cy="1320856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95985" y="3431349"/>
              <a:ext cx="2514748" cy="1227150"/>
              <a:chOff x="95985" y="3431349"/>
              <a:chExt cx="2514748" cy="1227150"/>
            </a:xfrm>
          </p:grpSpPr>
          <p:grpSp>
            <p:nvGrpSpPr>
              <p:cNvPr id="1004" name="그룹 1004"/>
              <p:cNvGrpSpPr/>
              <p:nvPr/>
            </p:nvGrpSpPr>
            <p:grpSpPr>
              <a:xfrm>
                <a:off x="95985" y="3431349"/>
                <a:ext cx="2410874" cy="1227150"/>
                <a:chOff x="95985" y="3431349"/>
                <a:chExt cx="2410874" cy="1227150"/>
              </a:xfrm>
            </p:grpSpPr>
            <p:pic>
              <p:nvPicPr>
                <p:cNvPr id="9" name="Object 8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 rot="-10800000">
                  <a:off x="95985" y="3431349"/>
                  <a:ext cx="2410874" cy="1227150"/>
                </a:xfrm>
                <a:prstGeom prst="rect">
                  <a:avLst/>
                </a:prstGeom>
              </p:spPr>
            </p:pic>
          </p:grpSp>
          <p:grpSp>
            <p:nvGrpSpPr>
              <p:cNvPr id="1005" name="그룹 1005"/>
              <p:cNvGrpSpPr/>
              <p:nvPr/>
            </p:nvGrpSpPr>
            <p:grpSpPr>
              <a:xfrm>
                <a:off x="1952084" y="3836402"/>
                <a:ext cx="900253" cy="417046"/>
                <a:chOff x="1952084" y="3836402"/>
                <a:chExt cx="900253" cy="417046"/>
              </a:xfrm>
            </p:grpSpPr>
            <p:pic>
              <p:nvPicPr>
                <p:cNvPr id="12" name="Object 11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 rot="-16200000">
                  <a:off x="1952084" y="3836402"/>
                  <a:ext cx="900253" cy="41704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6" name="그룹 1006"/>
            <p:cNvGrpSpPr/>
            <p:nvPr/>
          </p:nvGrpSpPr>
          <p:grpSpPr>
            <a:xfrm>
              <a:off x="2412476" y="4653360"/>
              <a:ext cx="98845" cy="98845"/>
              <a:chOff x="2412476" y="4653360"/>
              <a:chExt cx="98845" cy="9884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6200000">
                <a:off x="2412476" y="4653360"/>
                <a:ext cx="98845" cy="98845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3161596" y="712378"/>
            <a:ext cx="14619357" cy="64543"/>
            <a:chOff x="3161596" y="712378"/>
            <a:chExt cx="14619357" cy="6454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61596" y="712378"/>
              <a:ext cx="14619357" cy="6454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152072" y="9697362"/>
            <a:ext cx="14619357" cy="64543"/>
            <a:chOff x="3152072" y="9697362"/>
            <a:chExt cx="14619357" cy="64543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52072" y="9697362"/>
              <a:ext cx="14619357" cy="64543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982547D-3B5F-0A8E-49E3-1F54D3275F16}"/>
              </a:ext>
            </a:extLst>
          </p:cNvPr>
          <p:cNvSpPr txBox="1"/>
          <p:nvPr/>
        </p:nvSpPr>
        <p:spPr>
          <a:xfrm>
            <a:off x="465576" y="2152151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종합 설계 개요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B1CF5D-4C64-A71C-8817-C2E191764DB8}"/>
              </a:ext>
            </a:extLst>
          </p:cNvPr>
          <p:cNvSpPr txBox="1"/>
          <p:nvPr/>
        </p:nvSpPr>
        <p:spPr>
          <a:xfrm>
            <a:off x="467147" y="2767924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관련 연구 및 사례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0C9DB6-C6E1-9FF0-5D11-F1B6D099EF82}"/>
              </a:ext>
            </a:extLst>
          </p:cNvPr>
          <p:cNvSpPr txBox="1"/>
          <p:nvPr/>
        </p:nvSpPr>
        <p:spPr>
          <a:xfrm>
            <a:off x="493651" y="3399568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 구성도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99113A-F75B-8EE8-648A-3287C4E2644B}"/>
              </a:ext>
            </a:extLst>
          </p:cNvPr>
          <p:cNvSpPr txBox="1"/>
          <p:nvPr/>
        </p:nvSpPr>
        <p:spPr>
          <a:xfrm>
            <a:off x="610728" y="6626423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업무 분담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673A15-23C9-C915-A034-4FEC67FB1BBB}"/>
              </a:ext>
            </a:extLst>
          </p:cNvPr>
          <p:cNvSpPr txBox="1"/>
          <p:nvPr/>
        </p:nvSpPr>
        <p:spPr>
          <a:xfrm>
            <a:off x="575237" y="7209704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수행 일정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F4CC7B-0E70-ACE7-DF84-44D91496F7C0}"/>
              </a:ext>
            </a:extLst>
          </p:cNvPr>
          <p:cNvSpPr txBox="1"/>
          <p:nvPr/>
        </p:nvSpPr>
        <p:spPr>
          <a:xfrm>
            <a:off x="589270" y="7811389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참고 문헌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97372DA-84F3-BA70-3514-5C78B177EF91}"/>
              </a:ext>
            </a:extLst>
          </p:cNvPr>
          <p:cNvSpPr txBox="1"/>
          <p:nvPr/>
        </p:nvSpPr>
        <p:spPr>
          <a:xfrm>
            <a:off x="421985" y="4059813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수행 시나리오</a:t>
            </a:r>
            <a:endParaRPr lang="en-US" altLang="ko-KR" sz="1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1F9D38F-F392-D3B5-6432-536630B3DD42}"/>
              </a:ext>
            </a:extLst>
          </p:cNvPr>
          <p:cNvSpPr txBox="1"/>
          <p:nvPr/>
        </p:nvSpPr>
        <p:spPr>
          <a:xfrm>
            <a:off x="447069" y="4490445"/>
            <a:ext cx="16261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수행 시나리오</a:t>
            </a:r>
            <a:endParaRPr lang="en-US" altLang="ko-KR" sz="1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최종 목표</a:t>
            </a:r>
            <a:endParaRPr lang="en-US" altLang="ko-KR" sz="1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5EF4394-56C5-045E-0478-9A3CEE4725EE}"/>
              </a:ext>
            </a:extLst>
          </p:cNvPr>
          <p:cNvSpPr txBox="1"/>
          <p:nvPr/>
        </p:nvSpPr>
        <p:spPr>
          <a:xfrm>
            <a:off x="3350067" y="1623529"/>
            <a:ext cx="57939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수행 시나리오</a:t>
            </a:r>
            <a:endParaRPr lang="en-US" altLang="ko-KR" sz="5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9" name="그룹 1010">
            <a:extLst>
              <a:ext uri="{FF2B5EF4-FFF2-40B4-BE49-F238E27FC236}">
                <a16:creationId xmlns:a16="http://schemas.microsoft.com/office/drawing/2014/main" id="{CC226B77-485A-9A02-4865-E3C2BF6EE14C}"/>
              </a:ext>
            </a:extLst>
          </p:cNvPr>
          <p:cNvGrpSpPr/>
          <p:nvPr/>
        </p:nvGrpSpPr>
        <p:grpSpPr>
          <a:xfrm>
            <a:off x="3993881" y="2691095"/>
            <a:ext cx="12935738" cy="6839771"/>
            <a:chOff x="3993881" y="2691095"/>
            <a:chExt cx="12935738" cy="6839771"/>
          </a:xfrm>
        </p:grpSpPr>
        <p:pic>
          <p:nvPicPr>
            <p:cNvPr id="20" name="Object 44">
              <a:extLst>
                <a:ext uri="{FF2B5EF4-FFF2-40B4-BE49-F238E27FC236}">
                  <a16:creationId xmlns:a16="http://schemas.microsoft.com/office/drawing/2014/main" id="{9319495E-0EEB-73C2-AE30-46788C0DC2F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993881" y="2691095"/>
              <a:ext cx="12935738" cy="6839771"/>
            </a:xfrm>
            <a:prstGeom prst="rect">
              <a:avLst/>
            </a:prstGeom>
          </p:spPr>
        </p:pic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009CADC3-4D56-D7BB-146B-3FDB169FD25E}"/>
              </a:ext>
            </a:extLst>
          </p:cNvPr>
          <p:cNvSpPr txBox="1"/>
          <p:nvPr/>
        </p:nvSpPr>
        <p:spPr>
          <a:xfrm>
            <a:off x="610728" y="5441457"/>
            <a:ext cx="21766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내용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9B1F711-D5A6-1888-A005-F38B2B6CE693}"/>
              </a:ext>
            </a:extLst>
          </p:cNvPr>
          <p:cNvSpPr txBox="1"/>
          <p:nvPr/>
        </p:nvSpPr>
        <p:spPr>
          <a:xfrm>
            <a:off x="610728" y="6017804"/>
            <a:ext cx="11418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상세 설계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598810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120401" y="3977544"/>
            <a:ext cx="10415653" cy="2460565"/>
            <a:chOff x="-4120401" y="3977544"/>
            <a:chExt cx="10415653" cy="246056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-9328227" y="2747261"/>
              <a:ext cx="20831305" cy="4921131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-4120401" y="3977544"/>
              <a:ext cx="10415653" cy="246056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3982849"/>
            <a:ext cx="2514748" cy="1320856"/>
            <a:chOff x="95985" y="3431349"/>
            <a:chExt cx="2514748" cy="1320856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95985" y="3431349"/>
              <a:ext cx="2514748" cy="1227150"/>
              <a:chOff x="95985" y="3431349"/>
              <a:chExt cx="2514748" cy="1227150"/>
            </a:xfrm>
          </p:grpSpPr>
          <p:grpSp>
            <p:nvGrpSpPr>
              <p:cNvPr id="1004" name="그룹 1004"/>
              <p:cNvGrpSpPr/>
              <p:nvPr/>
            </p:nvGrpSpPr>
            <p:grpSpPr>
              <a:xfrm>
                <a:off x="95985" y="3431349"/>
                <a:ext cx="2410874" cy="1227150"/>
                <a:chOff x="95985" y="3431349"/>
                <a:chExt cx="2410874" cy="1227150"/>
              </a:xfrm>
            </p:grpSpPr>
            <p:pic>
              <p:nvPicPr>
                <p:cNvPr id="9" name="Object 8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 rot="-10800000">
                  <a:off x="95985" y="3431349"/>
                  <a:ext cx="2410874" cy="1227150"/>
                </a:xfrm>
                <a:prstGeom prst="rect">
                  <a:avLst/>
                </a:prstGeom>
              </p:spPr>
            </p:pic>
          </p:grpSp>
          <p:grpSp>
            <p:nvGrpSpPr>
              <p:cNvPr id="1005" name="그룹 1005"/>
              <p:cNvGrpSpPr/>
              <p:nvPr/>
            </p:nvGrpSpPr>
            <p:grpSpPr>
              <a:xfrm>
                <a:off x="1952084" y="3836402"/>
                <a:ext cx="900253" cy="417046"/>
                <a:chOff x="1952084" y="3836402"/>
                <a:chExt cx="900253" cy="417046"/>
              </a:xfrm>
            </p:grpSpPr>
            <p:pic>
              <p:nvPicPr>
                <p:cNvPr id="12" name="Object 11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 rot="-16200000">
                  <a:off x="1952084" y="3836402"/>
                  <a:ext cx="900253" cy="41704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6" name="그룹 1006"/>
            <p:cNvGrpSpPr/>
            <p:nvPr/>
          </p:nvGrpSpPr>
          <p:grpSpPr>
            <a:xfrm>
              <a:off x="2412476" y="4653360"/>
              <a:ext cx="98845" cy="98845"/>
              <a:chOff x="2412476" y="4653360"/>
              <a:chExt cx="98845" cy="9884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6200000">
                <a:off x="2412476" y="4653360"/>
                <a:ext cx="98845" cy="98845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3161596" y="712378"/>
            <a:ext cx="14619357" cy="64543"/>
            <a:chOff x="3161596" y="712378"/>
            <a:chExt cx="14619357" cy="6454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61596" y="712378"/>
              <a:ext cx="14619357" cy="6454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152072" y="9697362"/>
            <a:ext cx="14619357" cy="64543"/>
            <a:chOff x="3152072" y="9697362"/>
            <a:chExt cx="14619357" cy="64543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52072" y="9697362"/>
              <a:ext cx="14619357" cy="64543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982547D-3B5F-0A8E-49E3-1F54D3275F16}"/>
              </a:ext>
            </a:extLst>
          </p:cNvPr>
          <p:cNvSpPr txBox="1"/>
          <p:nvPr/>
        </p:nvSpPr>
        <p:spPr>
          <a:xfrm>
            <a:off x="465576" y="2152151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종합 설계 개요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B1CF5D-4C64-A71C-8817-C2E191764DB8}"/>
              </a:ext>
            </a:extLst>
          </p:cNvPr>
          <p:cNvSpPr txBox="1"/>
          <p:nvPr/>
        </p:nvSpPr>
        <p:spPr>
          <a:xfrm>
            <a:off x="467147" y="2767924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관련 연구 및 사례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0C9DB6-C6E1-9FF0-5D11-F1B6D099EF82}"/>
              </a:ext>
            </a:extLst>
          </p:cNvPr>
          <p:cNvSpPr txBox="1"/>
          <p:nvPr/>
        </p:nvSpPr>
        <p:spPr>
          <a:xfrm>
            <a:off x="493651" y="3399568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 구성도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505771-9C6E-2298-E383-129FAD453EAB}"/>
              </a:ext>
            </a:extLst>
          </p:cNvPr>
          <p:cNvSpPr txBox="1"/>
          <p:nvPr/>
        </p:nvSpPr>
        <p:spPr>
          <a:xfrm>
            <a:off x="610728" y="5441457"/>
            <a:ext cx="21766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내용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99113A-F75B-8EE8-648A-3287C4E2644B}"/>
              </a:ext>
            </a:extLst>
          </p:cNvPr>
          <p:cNvSpPr txBox="1"/>
          <p:nvPr/>
        </p:nvSpPr>
        <p:spPr>
          <a:xfrm>
            <a:off x="610728" y="6626423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업무 분담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673A15-23C9-C915-A034-4FEC67FB1BBB}"/>
              </a:ext>
            </a:extLst>
          </p:cNvPr>
          <p:cNvSpPr txBox="1"/>
          <p:nvPr/>
        </p:nvSpPr>
        <p:spPr>
          <a:xfrm>
            <a:off x="575237" y="7209704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수행 일정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F4CC7B-0E70-ACE7-DF84-44D91496F7C0}"/>
              </a:ext>
            </a:extLst>
          </p:cNvPr>
          <p:cNvSpPr txBox="1"/>
          <p:nvPr/>
        </p:nvSpPr>
        <p:spPr>
          <a:xfrm>
            <a:off x="589270" y="7811389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참고 문헌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97372DA-84F3-BA70-3514-5C78B177EF91}"/>
              </a:ext>
            </a:extLst>
          </p:cNvPr>
          <p:cNvSpPr txBox="1"/>
          <p:nvPr/>
        </p:nvSpPr>
        <p:spPr>
          <a:xfrm>
            <a:off x="421985" y="4059813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수행 시나리오</a:t>
            </a:r>
            <a:endParaRPr lang="en-US" altLang="ko-KR" sz="1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1F9D38F-F392-D3B5-6432-536630B3DD42}"/>
              </a:ext>
            </a:extLst>
          </p:cNvPr>
          <p:cNvSpPr txBox="1"/>
          <p:nvPr/>
        </p:nvSpPr>
        <p:spPr>
          <a:xfrm>
            <a:off x="447069" y="4490445"/>
            <a:ext cx="16261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수행 시나리오</a:t>
            </a:r>
            <a:endParaRPr lang="en-US" altLang="ko-KR" sz="1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최종 목표</a:t>
            </a:r>
            <a:endParaRPr lang="en-US" altLang="ko-KR" sz="1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17D6AC8-A9E4-46B7-33F0-C403271CF89A}"/>
              </a:ext>
            </a:extLst>
          </p:cNvPr>
          <p:cNvSpPr txBox="1"/>
          <p:nvPr/>
        </p:nvSpPr>
        <p:spPr>
          <a:xfrm>
            <a:off x="3350067" y="1623529"/>
            <a:ext cx="57939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최종 목표</a:t>
            </a:r>
            <a:endParaRPr lang="en-US" altLang="ko-KR" sz="5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1" name="Object 2">
            <a:extLst>
              <a:ext uri="{FF2B5EF4-FFF2-40B4-BE49-F238E27FC236}">
                <a16:creationId xmlns:a16="http://schemas.microsoft.com/office/drawing/2014/main" id="{B8D590D6-4A21-BB38-4403-42664E2085F7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192958" y="4855721"/>
            <a:ext cx="11541837" cy="457345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72C63D0F-8195-7C5B-2DED-9BF78794854E}"/>
              </a:ext>
            </a:extLst>
          </p:cNvPr>
          <p:cNvSpPr txBox="1"/>
          <p:nvPr/>
        </p:nvSpPr>
        <p:spPr>
          <a:xfrm>
            <a:off x="3360134" y="2920478"/>
            <a:ext cx="1416586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얼굴 특징점을 통해 개성 있는 캐리커처 같은 이모티콘 생성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예시 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코가 평균값보다 크면 코를 강조해서 표현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보정</a:t>
            </a:r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폰트</a:t>
            </a:r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스티커 등을 추가하여 자신만의 아이덴티티를 표현 가능한 이모티콘 생성</a:t>
            </a:r>
            <a:endParaRPr lang="en-US" altLang="ko-KR" sz="2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BBEC29F-B1E5-B81A-2C9B-3D16FE4EFDD2}"/>
              </a:ext>
            </a:extLst>
          </p:cNvPr>
          <p:cNvSpPr txBox="1"/>
          <p:nvPr/>
        </p:nvSpPr>
        <p:spPr>
          <a:xfrm>
            <a:off x="610728" y="6017804"/>
            <a:ext cx="11418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상세 설계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324921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120401" y="3977544"/>
            <a:ext cx="10415653" cy="2460565"/>
            <a:chOff x="-4120401" y="3977544"/>
            <a:chExt cx="10415653" cy="246056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-9328227" y="2747261"/>
              <a:ext cx="20831305" cy="4921131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-4120401" y="3977544"/>
              <a:ext cx="10415653" cy="246056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0664" y="4486156"/>
            <a:ext cx="2514748" cy="1320856"/>
            <a:chOff x="95985" y="3431349"/>
            <a:chExt cx="2514748" cy="1320856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95985" y="3431349"/>
              <a:ext cx="2514748" cy="1227150"/>
              <a:chOff x="95985" y="3431349"/>
              <a:chExt cx="2514748" cy="1227150"/>
            </a:xfrm>
          </p:grpSpPr>
          <p:grpSp>
            <p:nvGrpSpPr>
              <p:cNvPr id="1004" name="그룹 1004"/>
              <p:cNvGrpSpPr/>
              <p:nvPr/>
            </p:nvGrpSpPr>
            <p:grpSpPr>
              <a:xfrm>
                <a:off x="95985" y="3431349"/>
                <a:ext cx="2410874" cy="1227150"/>
                <a:chOff x="95985" y="3431349"/>
                <a:chExt cx="2410874" cy="1227150"/>
              </a:xfrm>
            </p:grpSpPr>
            <p:pic>
              <p:nvPicPr>
                <p:cNvPr id="9" name="Object 8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 rot="-10800000">
                  <a:off x="95985" y="3431349"/>
                  <a:ext cx="2410874" cy="1227150"/>
                </a:xfrm>
                <a:prstGeom prst="rect">
                  <a:avLst/>
                </a:prstGeom>
              </p:spPr>
            </p:pic>
          </p:grpSp>
          <p:grpSp>
            <p:nvGrpSpPr>
              <p:cNvPr id="1005" name="그룹 1005"/>
              <p:cNvGrpSpPr/>
              <p:nvPr/>
            </p:nvGrpSpPr>
            <p:grpSpPr>
              <a:xfrm>
                <a:off x="1952084" y="3836402"/>
                <a:ext cx="900253" cy="417046"/>
                <a:chOff x="1952084" y="3836402"/>
                <a:chExt cx="900253" cy="417046"/>
              </a:xfrm>
            </p:grpSpPr>
            <p:pic>
              <p:nvPicPr>
                <p:cNvPr id="12" name="Object 11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 rot="-16200000">
                  <a:off x="1952084" y="3836402"/>
                  <a:ext cx="900253" cy="41704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6" name="그룹 1006"/>
            <p:cNvGrpSpPr/>
            <p:nvPr/>
          </p:nvGrpSpPr>
          <p:grpSpPr>
            <a:xfrm>
              <a:off x="2412476" y="4653360"/>
              <a:ext cx="98845" cy="98845"/>
              <a:chOff x="2412476" y="4653360"/>
              <a:chExt cx="98845" cy="9884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6200000">
                <a:off x="2412476" y="4653360"/>
                <a:ext cx="98845" cy="98845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3161596" y="712378"/>
            <a:ext cx="14619357" cy="64543"/>
            <a:chOff x="3161596" y="712378"/>
            <a:chExt cx="14619357" cy="6454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61596" y="712378"/>
              <a:ext cx="14619357" cy="6454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152072" y="9697362"/>
            <a:ext cx="14619357" cy="64543"/>
            <a:chOff x="3152072" y="9697362"/>
            <a:chExt cx="14619357" cy="64543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52072" y="9697362"/>
              <a:ext cx="14619357" cy="64543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982547D-3B5F-0A8E-49E3-1F54D3275F16}"/>
              </a:ext>
            </a:extLst>
          </p:cNvPr>
          <p:cNvSpPr txBox="1"/>
          <p:nvPr/>
        </p:nvSpPr>
        <p:spPr>
          <a:xfrm>
            <a:off x="465576" y="2152151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종합 설계 개요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B1CF5D-4C64-A71C-8817-C2E191764DB8}"/>
              </a:ext>
            </a:extLst>
          </p:cNvPr>
          <p:cNvSpPr txBox="1"/>
          <p:nvPr/>
        </p:nvSpPr>
        <p:spPr>
          <a:xfrm>
            <a:off x="467147" y="2767924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관련 연구 및 사례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0C9DB6-C6E1-9FF0-5D11-F1B6D099EF82}"/>
              </a:ext>
            </a:extLst>
          </p:cNvPr>
          <p:cNvSpPr txBox="1"/>
          <p:nvPr/>
        </p:nvSpPr>
        <p:spPr>
          <a:xfrm>
            <a:off x="493651" y="3399568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 구성도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505771-9C6E-2298-E383-129FAD453EAB}"/>
              </a:ext>
            </a:extLst>
          </p:cNvPr>
          <p:cNvSpPr txBox="1"/>
          <p:nvPr/>
        </p:nvSpPr>
        <p:spPr>
          <a:xfrm>
            <a:off x="493651" y="4007963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수행 시나리오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99113A-F75B-8EE8-648A-3287C4E2644B}"/>
              </a:ext>
            </a:extLst>
          </p:cNvPr>
          <p:cNvSpPr txBox="1"/>
          <p:nvPr/>
        </p:nvSpPr>
        <p:spPr>
          <a:xfrm>
            <a:off x="610728" y="6626423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업무 분담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673A15-23C9-C915-A034-4FEC67FB1BBB}"/>
              </a:ext>
            </a:extLst>
          </p:cNvPr>
          <p:cNvSpPr txBox="1"/>
          <p:nvPr/>
        </p:nvSpPr>
        <p:spPr>
          <a:xfrm>
            <a:off x="575237" y="7209704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수행 일정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F4CC7B-0E70-ACE7-DF84-44D91496F7C0}"/>
              </a:ext>
            </a:extLst>
          </p:cNvPr>
          <p:cNvSpPr txBox="1"/>
          <p:nvPr/>
        </p:nvSpPr>
        <p:spPr>
          <a:xfrm>
            <a:off x="589270" y="7811389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참고 문헌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97372DA-84F3-BA70-3514-5C78B177EF91}"/>
              </a:ext>
            </a:extLst>
          </p:cNvPr>
          <p:cNvSpPr txBox="1"/>
          <p:nvPr/>
        </p:nvSpPr>
        <p:spPr>
          <a:xfrm>
            <a:off x="656267" y="4563120"/>
            <a:ext cx="16458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개발내용</a:t>
            </a:r>
            <a:endParaRPr lang="en-US" altLang="ko-KR" sz="1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100366E-F2A4-84E2-DF08-380CDA082B8C}"/>
              </a:ext>
            </a:extLst>
          </p:cNvPr>
          <p:cNvSpPr txBox="1"/>
          <p:nvPr/>
        </p:nvSpPr>
        <p:spPr>
          <a:xfrm>
            <a:off x="3350067" y="1623529"/>
            <a:ext cx="71655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개발 내용</a:t>
            </a:r>
            <a:endParaRPr lang="en-US" altLang="ko-KR" sz="5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0" name="그룹 1010">
            <a:extLst>
              <a:ext uri="{FF2B5EF4-FFF2-40B4-BE49-F238E27FC236}">
                <a16:creationId xmlns:a16="http://schemas.microsoft.com/office/drawing/2014/main" id="{01A1E1C7-8EEB-1CBC-8975-5A6327EDDCD3}"/>
              </a:ext>
            </a:extLst>
          </p:cNvPr>
          <p:cNvGrpSpPr/>
          <p:nvPr/>
        </p:nvGrpSpPr>
        <p:grpSpPr>
          <a:xfrm>
            <a:off x="2603458" y="4700171"/>
            <a:ext cx="1723211" cy="1185047"/>
            <a:chOff x="2603458" y="4700171"/>
            <a:chExt cx="1723211" cy="1185047"/>
          </a:xfrm>
        </p:grpSpPr>
        <p:pic>
          <p:nvPicPr>
            <p:cNvPr id="21" name="Object 41">
              <a:extLst>
                <a:ext uri="{FF2B5EF4-FFF2-40B4-BE49-F238E27FC236}">
                  <a16:creationId xmlns:a16="http://schemas.microsoft.com/office/drawing/2014/main" id="{667FA872-CEB4-C298-F918-144B868AD03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603458" y="4700171"/>
              <a:ext cx="1723211" cy="1185047"/>
            </a:xfrm>
            <a:prstGeom prst="rect">
              <a:avLst/>
            </a:prstGeom>
          </p:spPr>
        </p:pic>
      </p:grpSp>
      <p:grpSp>
        <p:nvGrpSpPr>
          <p:cNvPr id="22" name="그룹 1011">
            <a:extLst>
              <a:ext uri="{FF2B5EF4-FFF2-40B4-BE49-F238E27FC236}">
                <a16:creationId xmlns:a16="http://schemas.microsoft.com/office/drawing/2014/main" id="{5D1630C2-1EAF-6052-1B60-CA0970D3DCD3}"/>
              </a:ext>
            </a:extLst>
          </p:cNvPr>
          <p:cNvGrpSpPr/>
          <p:nvPr/>
        </p:nvGrpSpPr>
        <p:grpSpPr>
          <a:xfrm>
            <a:off x="4905214" y="3400491"/>
            <a:ext cx="1593992" cy="1645000"/>
            <a:chOff x="4905214" y="3400491"/>
            <a:chExt cx="1593992" cy="1645000"/>
          </a:xfrm>
        </p:grpSpPr>
        <p:pic>
          <p:nvPicPr>
            <p:cNvPr id="23" name="Object 44">
              <a:extLst>
                <a:ext uri="{FF2B5EF4-FFF2-40B4-BE49-F238E27FC236}">
                  <a16:creationId xmlns:a16="http://schemas.microsoft.com/office/drawing/2014/main" id="{4BFB7FFD-8EFF-93E5-6E18-60836F0A9FE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905214" y="3400491"/>
              <a:ext cx="1593992" cy="1645000"/>
            </a:xfrm>
            <a:prstGeom prst="rect">
              <a:avLst/>
            </a:prstGeom>
          </p:spPr>
        </p:pic>
      </p:grpSp>
      <p:grpSp>
        <p:nvGrpSpPr>
          <p:cNvPr id="24" name="그룹 1012">
            <a:extLst>
              <a:ext uri="{FF2B5EF4-FFF2-40B4-BE49-F238E27FC236}">
                <a16:creationId xmlns:a16="http://schemas.microsoft.com/office/drawing/2014/main" id="{8AE7B73A-868E-AB9A-E2A3-370AFC784ABA}"/>
              </a:ext>
            </a:extLst>
          </p:cNvPr>
          <p:cNvGrpSpPr/>
          <p:nvPr/>
        </p:nvGrpSpPr>
        <p:grpSpPr>
          <a:xfrm>
            <a:off x="4978763" y="5822005"/>
            <a:ext cx="1520443" cy="1749248"/>
            <a:chOff x="4978763" y="5822005"/>
            <a:chExt cx="1520443" cy="1749248"/>
          </a:xfrm>
        </p:grpSpPr>
        <p:pic>
          <p:nvPicPr>
            <p:cNvPr id="25" name="Object 47">
              <a:extLst>
                <a:ext uri="{FF2B5EF4-FFF2-40B4-BE49-F238E27FC236}">
                  <a16:creationId xmlns:a16="http://schemas.microsoft.com/office/drawing/2014/main" id="{1282C84D-5368-E9F6-AE99-EE8C4019C28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978763" y="5822005"/>
              <a:ext cx="1520443" cy="1749248"/>
            </a:xfrm>
            <a:prstGeom prst="rect">
              <a:avLst/>
            </a:prstGeom>
          </p:spPr>
        </p:pic>
      </p:grpSp>
      <p:grpSp>
        <p:nvGrpSpPr>
          <p:cNvPr id="26" name="그룹 1013">
            <a:extLst>
              <a:ext uri="{FF2B5EF4-FFF2-40B4-BE49-F238E27FC236}">
                <a16:creationId xmlns:a16="http://schemas.microsoft.com/office/drawing/2014/main" id="{40FBD53A-A5DA-AEB9-95D1-8BC61965F1CD}"/>
              </a:ext>
            </a:extLst>
          </p:cNvPr>
          <p:cNvGrpSpPr/>
          <p:nvPr/>
        </p:nvGrpSpPr>
        <p:grpSpPr>
          <a:xfrm>
            <a:off x="7145575" y="4597855"/>
            <a:ext cx="1438157" cy="1389680"/>
            <a:chOff x="7145575" y="4597855"/>
            <a:chExt cx="1438157" cy="1389680"/>
          </a:xfrm>
        </p:grpSpPr>
        <p:pic>
          <p:nvPicPr>
            <p:cNvPr id="27" name="Object 50">
              <a:extLst>
                <a:ext uri="{FF2B5EF4-FFF2-40B4-BE49-F238E27FC236}">
                  <a16:creationId xmlns:a16="http://schemas.microsoft.com/office/drawing/2014/main" id="{7D159CBB-8374-A1B8-81F8-FA567C6BADB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145575" y="4597855"/>
              <a:ext cx="1438157" cy="1389680"/>
            </a:xfrm>
            <a:prstGeom prst="rect">
              <a:avLst/>
            </a:prstGeom>
          </p:spPr>
        </p:pic>
      </p:grpSp>
      <p:grpSp>
        <p:nvGrpSpPr>
          <p:cNvPr id="28" name="그룹 1014">
            <a:extLst>
              <a:ext uri="{FF2B5EF4-FFF2-40B4-BE49-F238E27FC236}">
                <a16:creationId xmlns:a16="http://schemas.microsoft.com/office/drawing/2014/main" id="{CB3C9983-71BD-B9B4-E356-463AC0B07163}"/>
              </a:ext>
            </a:extLst>
          </p:cNvPr>
          <p:cNvGrpSpPr/>
          <p:nvPr/>
        </p:nvGrpSpPr>
        <p:grpSpPr>
          <a:xfrm>
            <a:off x="9142857" y="4523454"/>
            <a:ext cx="1446720" cy="1464081"/>
            <a:chOff x="9142857" y="4523454"/>
            <a:chExt cx="1446720" cy="1464081"/>
          </a:xfrm>
        </p:grpSpPr>
        <p:pic>
          <p:nvPicPr>
            <p:cNvPr id="29" name="Object 53">
              <a:extLst>
                <a:ext uri="{FF2B5EF4-FFF2-40B4-BE49-F238E27FC236}">
                  <a16:creationId xmlns:a16="http://schemas.microsoft.com/office/drawing/2014/main" id="{6245F01C-ECFD-D24B-4366-1E39012DCD1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142857" y="4523454"/>
              <a:ext cx="1446720" cy="1464081"/>
            </a:xfrm>
            <a:prstGeom prst="rect">
              <a:avLst/>
            </a:prstGeom>
          </p:spPr>
        </p:pic>
      </p:grpSp>
      <p:grpSp>
        <p:nvGrpSpPr>
          <p:cNvPr id="31" name="그룹 1015">
            <a:extLst>
              <a:ext uri="{FF2B5EF4-FFF2-40B4-BE49-F238E27FC236}">
                <a16:creationId xmlns:a16="http://schemas.microsoft.com/office/drawing/2014/main" id="{A805A81E-F061-7529-52A1-83F57B532A4B}"/>
              </a:ext>
            </a:extLst>
          </p:cNvPr>
          <p:cNvGrpSpPr/>
          <p:nvPr/>
        </p:nvGrpSpPr>
        <p:grpSpPr>
          <a:xfrm>
            <a:off x="6428331" y="4977717"/>
            <a:ext cx="574280" cy="518524"/>
            <a:chOff x="6428331" y="4977717"/>
            <a:chExt cx="574280" cy="518524"/>
          </a:xfrm>
        </p:grpSpPr>
        <p:pic>
          <p:nvPicPr>
            <p:cNvPr id="32" name="Object 56">
              <a:extLst>
                <a:ext uri="{FF2B5EF4-FFF2-40B4-BE49-F238E27FC236}">
                  <a16:creationId xmlns:a16="http://schemas.microsoft.com/office/drawing/2014/main" id="{DAF251E4-48AE-DD4E-4074-3E83E267F55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428331" y="4977717"/>
              <a:ext cx="574280" cy="518524"/>
            </a:xfrm>
            <a:prstGeom prst="rect">
              <a:avLst/>
            </a:prstGeom>
          </p:spPr>
        </p:pic>
      </p:grpSp>
      <p:grpSp>
        <p:nvGrpSpPr>
          <p:cNvPr id="33" name="그룹 1016">
            <a:extLst>
              <a:ext uri="{FF2B5EF4-FFF2-40B4-BE49-F238E27FC236}">
                <a16:creationId xmlns:a16="http://schemas.microsoft.com/office/drawing/2014/main" id="{8F3DEFA0-08EB-0512-4A91-D3CC2D9E650D}"/>
              </a:ext>
            </a:extLst>
          </p:cNvPr>
          <p:cNvGrpSpPr/>
          <p:nvPr/>
        </p:nvGrpSpPr>
        <p:grpSpPr>
          <a:xfrm>
            <a:off x="11163857" y="4515778"/>
            <a:ext cx="1333411" cy="1512793"/>
            <a:chOff x="11163857" y="4515778"/>
            <a:chExt cx="1333411" cy="1512793"/>
          </a:xfrm>
        </p:grpSpPr>
        <p:pic>
          <p:nvPicPr>
            <p:cNvPr id="34" name="Object 59">
              <a:extLst>
                <a:ext uri="{FF2B5EF4-FFF2-40B4-BE49-F238E27FC236}">
                  <a16:creationId xmlns:a16="http://schemas.microsoft.com/office/drawing/2014/main" id="{F72F110C-CEEA-7EE4-18A3-1BAE7A3B60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163857" y="4515778"/>
              <a:ext cx="1333411" cy="1512793"/>
            </a:xfrm>
            <a:prstGeom prst="rect">
              <a:avLst/>
            </a:prstGeom>
          </p:spPr>
        </p:pic>
      </p:grpSp>
      <p:grpSp>
        <p:nvGrpSpPr>
          <p:cNvPr id="36" name="그룹 1017">
            <a:extLst>
              <a:ext uri="{FF2B5EF4-FFF2-40B4-BE49-F238E27FC236}">
                <a16:creationId xmlns:a16="http://schemas.microsoft.com/office/drawing/2014/main" id="{54DF77DE-4A46-CAC0-4D20-99F6E4913F90}"/>
              </a:ext>
            </a:extLst>
          </p:cNvPr>
          <p:cNvGrpSpPr/>
          <p:nvPr/>
        </p:nvGrpSpPr>
        <p:grpSpPr>
          <a:xfrm>
            <a:off x="13038738" y="4504796"/>
            <a:ext cx="1245373" cy="1523776"/>
            <a:chOff x="13038738" y="4504796"/>
            <a:chExt cx="1245373" cy="1523776"/>
          </a:xfrm>
        </p:grpSpPr>
        <p:pic>
          <p:nvPicPr>
            <p:cNvPr id="37" name="Object 62">
              <a:extLst>
                <a:ext uri="{FF2B5EF4-FFF2-40B4-BE49-F238E27FC236}">
                  <a16:creationId xmlns:a16="http://schemas.microsoft.com/office/drawing/2014/main" id="{7A1BFA16-A231-37B8-A62B-9168B10BB0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3038738" y="4504796"/>
              <a:ext cx="1245373" cy="1523776"/>
            </a:xfrm>
            <a:prstGeom prst="rect">
              <a:avLst/>
            </a:prstGeom>
          </p:spPr>
        </p:pic>
      </p:grpSp>
      <p:grpSp>
        <p:nvGrpSpPr>
          <p:cNvPr id="38" name="그룹 1018">
            <a:extLst>
              <a:ext uri="{FF2B5EF4-FFF2-40B4-BE49-F238E27FC236}">
                <a16:creationId xmlns:a16="http://schemas.microsoft.com/office/drawing/2014/main" id="{2A583F42-6637-AAAB-B076-9954C0451B29}"/>
              </a:ext>
            </a:extLst>
          </p:cNvPr>
          <p:cNvGrpSpPr/>
          <p:nvPr/>
        </p:nvGrpSpPr>
        <p:grpSpPr>
          <a:xfrm>
            <a:off x="14798123" y="4519871"/>
            <a:ext cx="1220532" cy="1523776"/>
            <a:chOff x="14798123" y="4519871"/>
            <a:chExt cx="1220532" cy="1523776"/>
          </a:xfrm>
        </p:grpSpPr>
        <p:pic>
          <p:nvPicPr>
            <p:cNvPr id="39" name="Object 65">
              <a:extLst>
                <a:ext uri="{FF2B5EF4-FFF2-40B4-BE49-F238E27FC236}">
                  <a16:creationId xmlns:a16="http://schemas.microsoft.com/office/drawing/2014/main" id="{D53BBB0F-CB16-B69C-4C52-8A1288406152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4798123" y="4519871"/>
              <a:ext cx="1220532" cy="1523776"/>
            </a:xfrm>
            <a:prstGeom prst="rect">
              <a:avLst/>
            </a:prstGeom>
          </p:spPr>
        </p:pic>
      </p:grpSp>
      <p:grpSp>
        <p:nvGrpSpPr>
          <p:cNvPr id="40" name="그룹 1019">
            <a:extLst>
              <a:ext uri="{FF2B5EF4-FFF2-40B4-BE49-F238E27FC236}">
                <a16:creationId xmlns:a16="http://schemas.microsoft.com/office/drawing/2014/main" id="{3B247FCF-85E2-B7EB-7E95-63928440DE8E}"/>
              </a:ext>
            </a:extLst>
          </p:cNvPr>
          <p:cNvGrpSpPr/>
          <p:nvPr/>
        </p:nvGrpSpPr>
        <p:grpSpPr>
          <a:xfrm>
            <a:off x="4326669" y="5036095"/>
            <a:ext cx="574280" cy="518524"/>
            <a:chOff x="4326669" y="5036095"/>
            <a:chExt cx="574280" cy="518524"/>
          </a:xfrm>
        </p:grpSpPr>
        <p:pic>
          <p:nvPicPr>
            <p:cNvPr id="41" name="Object 68">
              <a:extLst>
                <a:ext uri="{FF2B5EF4-FFF2-40B4-BE49-F238E27FC236}">
                  <a16:creationId xmlns:a16="http://schemas.microsoft.com/office/drawing/2014/main" id="{A059164D-8EB8-3E94-99F9-5C6A80EB05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326669" y="5036095"/>
              <a:ext cx="574280" cy="518524"/>
            </a:xfrm>
            <a:prstGeom prst="rect">
              <a:avLst/>
            </a:prstGeom>
          </p:spPr>
        </p:pic>
      </p:grpSp>
      <p:grpSp>
        <p:nvGrpSpPr>
          <p:cNvPr id="42" name="그룹 1020">
            <a:extLst>
              <a:ext uri="{FF2B5EF4-FFF2-40B4-BE49-F238E27FC236}">
                <a16:creationId xmlns:a16="http://schemas.microsoft.com/office/drawing/2014/main" id="{1B5ECC9D-6EA2-7689-ABF0-E3A9549B7806}"/>
              </a:ext>
            </a:extLst>
          </p:cNvPr>
          <p:cNvGrpSpPr/>
          <p:nvPr/>
        </p:nvGrpSpPr>
        <p:grpSpPr>
          <a:xfrm>
            <a:off x="8568577" y="4948564"/>
            <a:ext cx="574280" cy="518524"/>
            <a:chOff x="8568577" y="4948564"/>
            <a:chExt cx="574280" cy="518524"/>
          </a:xfrm>
        </p:grpSpPr>
        <p:pic>
          <p:nvPicPr>
            <p:cNvPr id="43" name="Object 71">
              <a:extLst>
                <a:ext uri="{FF2B5EF4-FFF2-40B4-BE49-F238E27FC236}">
                  <a16:creationId xmlns:a16="http://schemas.microsoft.com/office/drawing/2014/main" id="{5D06F732-6038-57FC-692B-1042AC1845D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568577" y="4948564"/>
              <a:ext cx="574280" cy="518524"/>
            </a:xfrm>
            <a:prstGeom prst="rect">
              <a:avLst/>
            </a:prstGeom>
          </p:spPr>
        </p:pic>
      </p:grpSp>
      <p:grpSp>
        <p:nvGrpSpPr>
          <p:cNvPr id="44" name="그룹 1021">
            <a:extLst>
              <a:ext uri="{FF2B5EF4-FFF2-40B4-BE49-F238E27FC236}">
                <a16:creationId xmlns:a16="http://schemas.microsoft.com/office/drawing/2014/main" id="{561F475B-CF00-785B-DE68-7A9D40CAE53A}"/>
              </a:ext>
            </a:extLst>
          </p:cNvPr>
          <p:cNvGrpSpPr/>
          <p:nvPr/>
        </p:nvGrpSpPr>
        <p:grpSpPr>
          <a:xfrm>
            <a:off x="10589577" y="4948564"/>
            <a:ext cx="574280" cy="518524"/>
            <a:chOff x="10589577" y="4948564"/>
            <a:chExt cx="574280" cy="518524"/>
          </a:xfrm>
        </p:grpSpPr>
        <p:pic>
          <p:nvPicPr>
            <p:cNvPr id="45" name="Object 74">
              <a:extLst>
                <a:ext uri="{FF2B5EF4-FFF2-40B4-BE49-F238E27FC236}">
                  <a16:creationId xmlns:a16="http://schemas.microsoft.com/office/drawing/2014/main" id="{6CD08255-051E-DC6C-6669-C81F18729EE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589577" y="4948564"/>
              <a:ext cx="574280" cy="518524"/>
            </a:xfrm>
            <a:prstGeom prst="rect">
              <a:avLst/>
            </a:prstGeom>
          </p:spPr>
        </p:pic>
      </p:grpSp>
      <p:grpSp>
        <p:nvGrpSpPr>
          <p:cNvPr id="46" name="그룹 1022">
            <a:extLst>
              <a:ext uri="{FF2B5EF4-FFF2-40B4-BE49-F238E27FC236}">
                <a16:creationId xmlns:a16="http://schemas.microsoft.com/office/drawing/2014/main" id="{C3880B4E-4A6B-9D6E-14D8-7DB8E28D0F3E}"/>
              </a:ext>
            </a:extLst>
          </p:cNvPr>
          <p:cNvGrpSpPr/>
          <p:nvPr/>
        </p:nvGrpSpPr>
        <p:grpSpPr>
          <a:xfrm>
            <a:off x="12497268" y="4948564"/>
            <a:ext cx="574280" cy="518524"/>
            <a:chOff x="12497268" y="4948564"/>
            <a:chExt cx="574280" cy="518524"/>
          </a:xfrm>
        </p:grpSpPr>
        <p:pic>
          <p:nvPicPr>
            <p:cNvPr id="47" name="Object 77">
              <a:extLst>
                <a:ext uri="{FF2B5EF4-FFF2-40B4-BE49-F238E27FC236}">
                  <a16:creationId xmlns:a16="http://schemas.microsoft.com/office/drawing/2014/main" id="{8B5C1FA4-C2F0-16C2-8328-3F0E8B2B8E4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497268" y="4948564"/>
              <a:ext cx="574280" cy="518524"/>
            </a:xfrm>
            <a:prstGeom prst="rect">
              <a:avLst/>
            </a:prstGeom>
          </p:spPr>
        </p:pic>
      </p:grpSp>
      <p:grpSp>
        <p:nvGrpSpPr>
          <p:cNvPr id="48" name="그룹 1023">
            <a:extLst>
              <a:ext uri="{FF2B5EF4-FFF2-40B4-BE49-F238E27FC236}">
                <a16:creationId xmlns:a16="http://schemas.microsoft.com/office/drawing/2014/main" id="{BF1B156F-500D-3B0D-F2B1-ECD126141725}"/>
              </a:ext>
            </a:extLst>
          </p:cNvPr>
          <p:cNvGrpSpPr/>
          <p:nvPr/>
        </p:nvGrpSpPr>
        <p:grpSpPr>
          <a:xfrm>
            <a:off x="14201971" y="4883595"/>
            <a:ext cx="574280" cy="518524"/>
            <a:chOff x="14201971" y="4883595"/>
            <a:chExt cx="574280" cy="518524"/>
          </a:xfrm>
        </p:grpSpPr>
        <p:pic>
          <p:nvPicPr>
            <p:cNvPr id="49" name="Object 80">
              <a:extLst>
                <a:ext uri="{FF2B5EF4-FFF2-40B4-BE49-F238E27FC236}">
                  <a16:creationId xmlns:a16="http://schemas.microsoft.com/office/drawing/2014/main" id="{115A87A9-D41D-B904-832E-94CD5F514D5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4201971" y="4883595"/>
              <a:ext cx="574280" cy="518524"/>
            </a:xfrm>
            <a:prstGeom prst="rect">
              <a:avLst/>
            </a:prstGeom>
          </p:spPr>
        </p:pic>
      </p:grpSp>
      <p:grpSp>
        <p:nvGrpSpPr>
          <p:cNvPr id="50" name="그룹 1024">
            <a:extLst>
              <a:ext uri="{FF2B5EF4-FFF2-40B4-BE49-F238E27FC236}">
                <a16:creationId xmlns:a16="http://schemas.microsoft.com/office/drawing/2014/main" id="{629DAA0B-98A8-DFD5-DF21-3CDC92F8E5F4}"/>
              </a:ext>
            </a:extLst>
          </p:cNvPr>
          <p:cNvGrpSpPr/>
          <p:nvPr/>
        </p:nvGrpSpPr>
        <p:grpSpPr>
          <a:xfrm>
            <a:off x="16149892" y="4948564"/>
            <a:ext cx="574280" cy="518524"/>
            <a:chOff x="16149892" y="4948564"/>
            <a:chExt cx="574280" cy="518524"/>
          </a:xfrm>
        </p:grpSpPr>
        <p:pic>
          <p:nvPicPr>
            <p:cNvPr id="51" name="Object 83">
              <a:extLst>
                <a:ext uri="{FF2B5EF4-FFF2-40B4-BE49-F238E27FC236}">
                  <a16:creationId xmlns:a16="http://schemas.microsoft.com/office/drawing/2014/main" id="{BB9457A3-C1A6-A7A6-F49C-72115958873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6149892" y="4948564"/>
              <a:ext cx="574280" cy="518524"/>
            </a:xfrm>
            <a:prstGeom prst="rect">
              <a:avLst/>
            </a:prstGeom>
          </p:spPr>
        </p:pic>
      </p:grpSp>
      <p:grpSp>
        <p:nvGrpSpPr>
          <p:cNvPr id="52" name="그룹 1025">
            <a:extLst>
              <a:ext uri="{FF2B5EF4-FFF2-40B4-BE49-F238E27FC236}">
                <a16:creationId xmlns:a16="http://schemas.microsoft.com/office/drawing/2014/main" id="{8CBF7A65-6F49-5BF0-FC24-A9C0F000E934}"/>
              </a:ext>
            </a:extLst>
          </p:cNvPr>
          <p:cNvGrpSpPr/>
          <p:nvPr/>
        </p:nvGrpSpPr>
        <p:grpSpPr>
          <a:xfrm>
            <a:off x="16637806" y="4504796"/>
            <a:ext cx="1110337" cy="1590281"/>
            <a:chOff x="16637806" y="4504796"/>
            <a:chExt cx="1110337" cy="1590281"/>
          </a:xfrm>
        </p:grpSpPr>
        <p:pic>
          <p:nvPicPr>
            <p:cNvPr id="53" name="Object 86">
              <a:extLst>
                <a:ext uri="{FF2B5EF4-FFF2-40B4-BE49-F238E27FC236}">
                  <a16:creationId xmlns:a16="http://schemas.microsoft.com/office/drawing/2014/main" id="{B25A20F1-D868-8EC5-7270-35900042FB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6637806" y="4504796"/>
              <a:ext cx="1110337" cy="1590281"/>
            </a:xfrm>
            <a:prstGeom prst="rect">
              <a:avLst/>
            </a:prstGeom>
          </p:spPr>
        </p:pic>
      </p:grpSp>
      <p:grpSp>
        <p:nvGrpSpPr>
          <p:cNvPr id="62" name="그룹 1026">
            <a:extLst>
              <a:ext uri="{FF2B5EF4-FFF2-40B4-BE49-F238E27FC236}">
                <a16:creationId xmlns:a16="http://schemas.microsoft.com/office/drawing/2014/main" id="{3EC1A497-4958-955F-8AF0-2779C5E1FA6B}"/>
              </a:ext>
            </a:extLst>
          </p:cNvPr>
          <p:cNvGrpSpPr/>
          <p:nvPr/>
        </p:nvGrpSpPr>
        <p:grpSpPr>
          <a:xfrm>
            <a:off x="6991341" y="4085524"/>
            <a:ext cx="5609930" cy="410573"/>
            <a:chOff x="6991341" y="4085524"/>
            <a:chExt cx="5609930" cy="410573"/>
          </a:xfrm>
        </p:grpSpPr>
        <p:pic>
          <p:nvPicPr>
            <p:cNvPr id="63" name="Object 97">
              <a:extLst>
                <a:ext uri="{FF2B5EF4-FFF2-40B4-BE49-F238E27FC236}">
                  <a16:creationId xmlns:a16="http://schemas.microsoft.com/office/drawing/2014/main" id="{C25D6E98-C1D6-34A3-F03D-EE46E58C5D91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991341" y="4085524"/>
              <a:ext cx="5609930" cy="410573"/>
            </a:xfrm>
            <a:prstGeom prst="rect">
              <a:avLst/>
            </a:prstGeom>
          </p:spPr>
        </p:pic>
      </p:grpSp>
      <p:grpSp>
        <p:nvGrpSpPr>
          <p:cNvPr id="962" name="그룹 1027">
            <a:extLst>
              <a:ext uri="{FF2B5EF4-FFF2-40B4-BE49-F238E27FC236}">
                <a16:creationId xmlns:a16="http://schemas.microsoft.com/office/drawing/2014/main" id="{E2F8EE1B-1CD2-D3D3-0A08-3F3E4DCCA12B}"/>
              </a:ext>
            </a:extLst>
          </p:cNvPr>
          <p:cNvGrpSpPr/>
          <p:nvPr/>
        </p:nvGrpSpPr>
        <p:grpSpPr>
          <a:xfrm>
            <a:off x="12838095" y="4069529"/>
            <a:ext cx="1552045" cy="478001"/>
            <a:chOff x="12838095" y="4069529"/>
            <a:chExt cx="1552045" cy="478001"/>
          </a:xfrm>
        </p:grpSpPr>
        <p:pic>
          <p:nvPicPr>
            <p:cNvPr id="963" name="Object 102">
              <a:extLst>
                <a:ext uri="{FF2B5EF4-FFF2-40B4-BE49-F238E27FC236}">
                  <a16:creationId xmlns:a16="http://schemas.microsoft.com/office/drawing/2014/main" id="{EA9969AF-4E6F-E0E2-48B9-13EF57D7AF1E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2838095" y="4069529"/>
              <a:ext cx="1552045" cy="478001"/>
            </a:xfrm>
            <a:prstGeom prst="rect">
              <a:avLst/>
            </a:prstGeom>
          </p:spPr>
        </p:pic>
      </p:grpSp>
      <p:grpSp>
        <p:nvGrpSpPr>
          <p:cNvPr id="964" name="그룹 1028">
            <a:extLst>
              <a:ext uri="{FF2B5EF4-FFF2-40B4-BE49-F238E27FC236}">
                <a16:creationId xmlns:a16="http://schemas.microsoft.com/office/drawing/2014/main" id="{37EFBE6E-757B-088B-1315-A16F59090418}"/>
              </a:ext>
            </a:extLst>
          </p:cNvPr>
          <p:cNvGrpSpPr/>
          <p:nvPr/>
        </p:nvGrpSpPr>
        <p:grpSpPr>
          <a:xfrm>
            <a:off x="14674504" y="4088292"/>
            <a:ext cx="1467771" cy="443911"/>
            <a:chOff x="14674504" y="4088292"/>
            <a:chExt cx="1467771" cy="443911"/>
          </a:xfrm>
        </p:grpSpPr>
        <p:pic>
          <p:nvPicPr>
            <p:cNvPr id="965" name="Object 105">
              <a:extLst>
                <a:ext uri="{FF2B5EF4-FFF2-40B4-BE49-F238E27FC236}">
                  <a16:creationId xmlns:a16="http://schemas.microsoft.com/office/drawing/2014/main" id="{010349D2-B8F3-F463-86BA-19B65B6244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4674504" y="4088292"/>
              <a:ext cx="1467771" cy="443911"/>
            </a:xfrm>
            <a:prstGeom prst="rect">
              <a:avLst/>
            </a:prstGeom>
          </p:spPr>
        </p:pic>
      </p:grpSp>
      <p:sp>
        <p:nvSpPr>
          <p:cNvPr id="966" name="TextBox 965">
            <a:extLst>
              <a:ext uri="{FF2B5EF4-FFF2-40B4-BE49-F238E27FC236}">
                <a16:creationId xmlns:a16="http://schemas.microsoft.com/office/drawing/2014/main" id="{FDB6727D-44B2-6D4A-0152-9BD4A908DA8F}"/>
              </a:ext>
            </a:extLst>
          </p:cNvPr>
          <p:cNvSpPr txBox="1"/>
          <p:nvPr/>
        </p:nvSpPr>
        <p:spPr>
          <a:xfrm>
            <a:off x="2668971" y="5964700"/>
            <a:ext cx="1714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웹사이트 접속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67" name="TextBox 966">
            <a:extLst>
              <a:ext uri="{FF2B5EF4-FFF2-40B4-BE49-F238E27FC236}">
                <a16:creationId xmlns:a16="http://schemas.microsoft.com/office/drawing/2014/main" id="{05EF3CCE-EF9D-3FF9-3A5A-0BAA01B22FCF}"/>
              </a:ext>
            </a:extLst>
          </p:cNvPr>
          <p:cNvSpPr txBox="1"/>
          <p:nvPr/>
        </p:nvSpPr>
        <p:spPr>
          <a:xfrm>
            <a:off x="5001435" y="7749834"/>
            <a:ext cx="1714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웹캠 촬영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68" name="TextBox 967">
            <a:extLst>
              <a:ext uri="{FF2B5EF4-FFF2-40B4-BE49-F238E27FC236}">
                <a16:creationId xmlns:a16="http://schemas.microsoft.com/office/drawing/2014/main" id="{46BD87AF-7AC1-32D8-BCEA-7B1A0C042F79}"/>
              </a:ext>
            </a:extLst>
          </p:cNvPr>
          <p:cNvSpPr txBox="1"/>
          <p:nvPr/>
        </p:nvSpPr>
        <p:spPr>
          <a:xfrm>
            <a:off x="4849923" y="5059460"/>
            <a:ext cx="1714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이미지 업로드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69" name="TextBox 968">
            <a:extLst>
              <a:ext uri="{FF2B5EF4-FFF2-40B4-BE49-F238E27FC236}">
                <a16:creationId xmlns:a16="http://schemas.microsoft.com/office/drawing/2014/main" id="{99DE2260-DAAA-98FB-4508-CDAD60B39C49}"/>
              </a:ext>
            </a:extLst>
          </p:cNvPr>
          <p:cNvSpPr txBox="1"/>
          <p:nvPr/>
        </p:nvSpPr>
        <p:spPr>
          <a:xfrm>
            <a:off x="7291246" y="6100913"/>
            <a:ext cx="1714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얼굴 인식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70" name="TextBox 969">
            <a:extLst>
              <a:ext uri="{FF2B5EF4-FFF2-40B4-BE49-F238E27FC236}">
                <a16:creationId xmlns:a16="http://schemas.microsoft.com/office/drawing/2014/main" id="{215044C8-5395-CABC-FCB8-62A98BC40D1F}"/>
              </a:ext>
            </a:extLst>
          </p:cNvPr>
          <p:cNvSpPr txBox="1"/>
          <p:nvPr/>
        </p:nvSpPr>
        <p:spPr>
          <a:xfrm>
            <a:off x="9009199" y="6151587"/>
            <a:ext cx="17140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얼굴 특징점 추출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71" name="TextBox 970">
            <a:extLst>
              <a:ext uri="{FF2B5EF4-FFF2-40B4-BE49-F238E27FC236}">
                <a16:creationId xmlns:a16="http://schemas.microsoft.com/office/drawing/2014/main" id="{6BD17DE8-9B2F-C584-56AC-83FD1025442E}"/>
              </a:ext>
            </a:extLst>
          </p:cNvPr>
          <p:cNvSpPr txBox="1"/>
          <p:nvPr/>
        </p:nvSpPr>
        <p:spPr>
          <a:xfrm>
            <a:off x="10973544" y="6204767"/>
            <a:ext cx="17140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얼굴 특징점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강조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72" name="TextBox 971">
            <a:extLst>
              <a:ext uri="{FF2B5EF4-FFF2-40B4-BE49-F238E27FC236}">
                <a16:creationId xmlns:a16="http://schemas.microsoft.com/office/drawing/2014/main" id="{3D14F13B-9411-CF46-3805-A841BB9E7BF4}"/>
              </a:ext>
            </a:extLst>
          </p:cNvPr>
          <p:cNvSpPr txBox="1"/>
          <p:nvPr/>
        </p:nvSpPr>
        <p:spPr>
          <a:xfrm>
            <a:off x="13147312" y="6209341"/>
            <a:ext cx="1714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캐릭터화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73" name="TextBox 972">
            <a:extLst>
              <a:ext uri="{FF2B5EF4-FFF2-40B4-BE49-F238E27FC236}">
                <a16:creationId xmlns:a16="http://schemas.microsoft.com/office/drawing/2014/main" id="{6D59AD93-0E91-E6EB-56D0-FAC618D24369}"/>
              </a:ext>
            </a:extLst>
          </p:cNvPr>
          <p:cNvSpPr txBox="1"/>
          <p:nvPr/>
        </p:nvSpPr>
        <p:spPr>
          <a:xfrm>
            <a:off x="14722996" y="6204767"/>
            <a:ext cx="1714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보정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&amp;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편집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74" name="TextBox 973">
            <a:extLst>
              <a:ext uri="{FF2B5EF4-FFF2-40B4-BE49-F238E27FC236}">
                <a16:creationId xmlns:a16="http://schemas.microsoft.com/office/drawing/2014/main" id="{89492BCA-CF20-EF5C-61C9-C3F5FC1FC2D5}"/>
              </a:ext>
            </a:extLst>
          </p:cNvPr>
          <p:cNvSpPr txBox="1"/>
          <p:nvPr/>
        </p:nvSpPr>
        <p:spPr>
          <a:xfrm>
            <a:off x="16412130" y="6209341"/>
            <a:ext cx="1714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이모티콘 사용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75" name="TextBox 974">
            <a:extLst>
              <a:ext uri="{FF2B5EF4-FFF2-40B4-BE49-F238E27FC236}">
                <a16:creationId xmlns:a16="http://schemas.microsoft.com/office/drawing/2014/main" id="{89B502C8-0569-886B-5E89-424B5286A3B8}"/>
              </a:ext>
            </a:extLst>
          </p:cNvPr>
          <p:cNvSpPr txBox="1"/>
          <p:nvPr/>
        </p:nvSpPr>
        <p:spPr>
          <a:xfrm>
            <a:off x="8686619" y="3471997"/>
            <a:ext cx="26100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전처리 단계</a:t>
            </a:r>
            <a:endParaRPr lang="en-US" altLang="ko-KR" sz="3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76" name="TextBox 975">
            <a:extLst>
              <a:ext uri="{FF2B5EF4-FFF2-40B4-BE49-F238E27FC236}">
                <a16:creationId xmlns:a16="http://schemas.microsoft.com/office/drawing/2014/main" id="{3C20EEAC-7C7B-6F88-9836-886464AD55BF}"/>
              </a:ext>
            </a:extLst>
          </p:cNvPr>
          <p:cNvSpPr txBox="1"/>
          <p:nvPr/>
        </p:nvSpPr>
        <p:spPr>
          <a:xfrm>
            <a:off x="12979109" y="3451938"/>
            <a:ext cx="26100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GAN</a:t>
            </a:r>
          </a:p>
        </p:txBody>
      </p:sp>
      <p:sp>
        <p:nvSpPr>
          <p:cNvPr id="980" name="TextBox 979">
            <a:extLst>
              <a:ext uri="{FF2B5EF4-FFF2-40B4-BE49-F238E27FC236}">
                <a16:creationId xmlns:a16="http://schemas.microsoft.com/office/drawing/2014/main" id="{8584F3A9-A354-DF8A-1688-65F43CCFC864}"/>
              </a:ext>
            </a:extLst>
          </p:cNvPr>
          <p:cNvSpPr txBox="1"/>
          <p:nvPr/>
        </p:nvSpPr>
        <p:spPr>
          <a:xfrm>
            <a:off x="14861348" y="3498140"/>
            <a:ext cx="26100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Tool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6774DE1-50E6-1DE5-293F-F217180F2DE2}"/>
              </a:ext>
            </a:extLst>
          </p:cNvPr>
          <p:cNvSpPr txBox="1"/>
          <p:nvPr/>
        </p:nvSpPr>
        <p:spPr>
          <a:xfrm>
            <a:off x="610729" y="6013360"/>
            <a:ext cx="12180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상세 설계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949105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384927" y="-5352964"/>
            <a:ext cx="7547823" cy="18253752"/>
            <a:chOff x="5384927" y="-5352964"/>
            <a:chExt cx="7547823" cy="1825375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6200000">
              <a:off x="5384927" y="-5352964"/>
              <a:ext cx="7547823" cy="1825375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4414094"/>
            <a:ext cx="18285714" cy="3168179"/>
            <a:chOff x="0" y="4414094"/>
            <a:chExt cx="18285714" cy="316817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0" y="4414094"/>
              <a:ext cx="18285714" cy="3168179"/>
            </a:xfrm>
            <a:prstGeom prst="rect">
              <a:avLst/>
            </a:prstGeom>
          </p:spPr>
        </p:pic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1EDCC30C-D607-8D9E-9395-2044D2B3B330}"/>
              </a:ext>
            </a:extLst>
          </p:cNvPr>
          <p:cNvSpPr txBox="1"/>
          <p:nvPr/>
        </p:nvSpPr>
        <p:spPr>
          <a:xfrm>
            <a:off x="102171" y="8020177"/>
            <a:ext cx="15577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CONTENTS</a:t>
            </a:r>
            <a:endParaRPr lang="ko-KR" altLang="en-US" sz="2000" b="1" dirty="0">
              <a:solidFill>
                <a:srgbClr val="00B0F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4B3CC1B-9FB3-1DAC-9C4B-9345D259F591}"/>
              </a:ext>
            </a:extLst>
          </p:cNvPr>
          <p:cNvSpPr txBox="1"/>
          <p:nvPr/>
        </p:nvSpPr>
        <p:spPr>
          <a:xfrm>
            <a:off x="1735221" y="7979134"/>
            <a:ext cx="18206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  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종합 설계 개요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C4730F5-08E5-B91D-782E-5DE8EAC9434D}"/>
              </a:ext>
            </a:extLst>
          </p:cNvPr>
          <p:cNvSpPr txBox="1"/>
          <p:nvPr/>
        </p:nvSpPr>
        <p:spPr>
          <a:xfrm>
            <a:off x="3507494" y="7976241"/>
            <a:ext cx="23366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  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관련 연구 및 사례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76D2151-53A1-2EA2-B9BB-920CE2F7230F}"/>
              </a:ext>
            </a:extLst>
          </p:cNvPr>
          <p:cNvSpPr txBox="1"/>
          <p:nvPr/>
        </p:nvSpPr>
        <p:spPr>
          <a:xfrm>
            <a:off x="5608915" y="7983842"/>
            <a:ext cx="23366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  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 구성도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E64EEE1-3296-35A1-06CB-F3AADC06BBE4}"/>
              </a:ext>
            </a:extLst>
          </p:cNvPr>
          <p:cNvSpPr txBox="1"/>
          <p:nvPr/>
        </p:nvSpPr>
        <p:spPr>
          <a:xfrm>
            <a:off x="7522340" y="7997771"/>
            <a:ext cx="23366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  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수행 시나리오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2554C02-958F-6890-D8F8-122C9DB65EF2}"/>
              </a:ext>
            </a:extLst>
          </p:cNvPr>
          <p:cNvSpPr txBox="1"/>
          <p:nvPr/>
        </p:nvSpPr>
        <p:spPr>
          <a:xfrm>
            <a:off x="11086021" y="7989428"/>
            <a:ext cx="23366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06  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상세 설계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476BDDF-FD1E-5CC0-FE2F-748222914750}"/>
              </a:ext>
            </a:extLst>
          </p:cNvPr>
          <p:cNvSpPr txBox="1"/>
          <p:nvPr/>
        </p:nvSpPr>
        <p:spPr>
          <a:xfrm>
            <a:off x="9407821" y="7983393"/>
            <a:ext cx="23366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  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내용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304BC97-8641-E1BF-7273-F355666300C3}"/>
              </a:ext>
            </a:extLst>
          </p:cNvPr>
          <p:cNvSpPr txBox="1"/>
          <p:nvPr/>
        </p:nvSpPr>
        <p:spPr>
          <a:xfrm>
            <a:off x="12971502" y="8002220"/>
            <a:ext cx="23366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07  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업무 분담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08963DC-8B7A-3B3E-0615-FFA90FC3039A}"/>
              </a:ext>
            </a:extLst>
          </p:cNvPr>
          <p:cNvSpPr txBox="1"/>
          <p:nvPr/>
        </p:nvSpPr>
        <p:spPr>
          <a:xfrm>
            <a:off x="14732184" y="7984696"/>
            <a:ext cx="13419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08  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수행 일정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A9838B3-8A68-5F99-0518-A564BE75266B}"/>
              </a:ext>
            </a:extLst>
          </p:cNvPr>
          <p:cNvSpPr txBox="1"/>
          <p:nvPr/>
        </p:nvSpPr>
        <p:spPr>
          <a:xfrm>
            <a:off x="16215367" y="7983393"/>
            <a:ext cx="23366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09  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참고 문헌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FC7E18C-E1F1-7EA9-DF85-B9650D32FF9E}"/>
              </a:ext>
            </a:extLst>
          </p:cNvPr>
          <p:cNvSpPr txBox="1"/>
          <p:nvPr/>
        </p:nvSpPr>
        <p:spPr>
          <a:xfrm>
            <a:off x="1981200" y="8572500"/>
            <a:ext cx="16261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지적 사항</a:t>
            </a:r>
            <a:endParaRPr lang="en-US" altLang="ko-KR" sz="12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연구 배경 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&amp;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목표</a:t>
            </a:r>
            <a:endParaRPr lang="en-US" altLang="ko-KR" sz="12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연구 기대 효과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B2A546A-A350-C010-1329-519472BEB11D}"/>
              </a:ext>
            </a:extLst>
          </p:cNvPr>
          <p:cNvSpPr txBox="1"/>
          <p:nvPr/>
        </p:nvSpPr>
        <p:spPr>
          <a:xfrm>
            <a:off x="3807089" y="8586875"/>
            <a:ext cx="16261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연구 및 사례</a:t>
            </a:r>
            <a:endParaRPr lang="en-US" altLang="ko-KR" sz="12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비교 및 차별점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6E86BAE-D7FD-C43D-BEC2-B4D3215DC568}"/>
              </a:ext>
            </a:extLst>
          </p:cNvPr>
          <p:cNvSpPr txBox="1"/>
          <p:nvPr/>
        </p:nvSpPr>
        <p:spPr>
          <a:xfrm>
            <a:off x="7648200" y="8586876"/>
            <a:ext cx="16261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수행 시나리오</a:t>
            </a:r>
            <a:endParaRPr lang="en-US" altLang="ko-KR" sz="12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최종 목표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614C06E-16A9-D58D-94EC-F1543D389B72}"/>
              </a:ext>
            </a:extLst>
          </p:cNvPr>
          <p:cNvSpPr txBox="1"/>
          <p:nvPr/>
        </p:nvSpPr>
        <p:spPr>
          <a:xfrm>
            <a:off x="11228647" y="8630566"/>
            <a:ext cx="16261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설계</a:t>
            </a:r>
            <a:endParaRPr lang="en-US" altLang="ko-KR" sz="12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세부 상세 모듈 설계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120401" y="3977544"/>
            <a:ext cx="10415653" cy="2460565"/>
            <a:chOff x="-4120401" y="3977544"/>
            <a:chExt cx="10415653" cy="246056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-9328227" y="2747261"/>
              <a:ext cx="20831305" cy="4921131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-4120401" y="3977544"/>
              <a:ext cx="10415653" cy="246056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161596" y="712378"/>
            <a:ext cx="14619357" cy="64543"/>
            <a:chOff x="3161596" y="712378"/>
            <a:chExt cx="14619357" cy="6454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61596" y="712378"/>
              <a:ext cx="14619357" cy="6454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152072" y="9697362"/>
            <a:ext cx="14619357" cy="64543"/>
            <a:chOff x="3152072" y="9697362"/>
            <a:chExt cx="14619357" cy="64543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52072" y="9697362"/>
              <a:ext cx="14619357" cy="64543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982547D-3B5F-0A8E-49E3-1F54D3275F16}"/>
              </a:ext>
            </a:extLst>
          </p:cNvPr>
          <p:cNvSpPr txBox="1"/>
          <p:nvPr/>
        </p:nvSpPr>
        <p:spPr>
          <a:xfrm>
            <a:off x="465576" y="2152151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종합 설계 개요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B1CF5D-4C64-A71C-8817-C2E191764DB8}"/>
              </a:ext>
            </a:extLst>
          </p:cNvPr>
          <p:cNvSpPr txBox="1"/>
          <p:nvPr/>
        </p:nvSpPr>
        <p:spPr>
          <a:xfrm>
            <a:off x="467147" y="2767924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관련 연구 및 사례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0C9DB6-C6E1-9FF0-5D11-F1B6D099EF82}"/>
              </a:ext>
            </a:extLst>
          </p:cNvPr>
          <p:cNvSpPr txBox="1"/>
          <p:nvPr/>
        </p:nvSpPr>
        <p:spPr>
          <a:xfrm>
            <a:off x="493651" y="3399568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 구성도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505771-9C6E-2298-E383-129FAD453EAB}"/>
              </a:ext>
            </a:extLst>
          </p:cNvPr>
          <p:cNvSpPr txBox="1"/>
          <p:nvPr/>
        </p:nvSpPr>
        <p:spPr>
          <a:xfrm>
            <a:off x="493651" y="4007963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수행 시나리오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99113A-F75B-8EE8-648A-3287C4E2644B}"/>
              </a:ext>
            </a:extLst>
          </p:cNvPr>
          <p:cNvSpPr txBox="1"/>
          <p:nvPr/>
        </p:nvSpPr>
        <p:spPr>
          <a:xfrm>
            <a:off x="610728" y="6626423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업무 분담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673A15-23C9-C915-A034-4FEC67FB1BBB}"/>
              </a:ext>
            </a:extLst>
          </p:cNvPr>
          <p:cNvSpPr txBox="1"/>
          <p:nvPr/>
        </p:nvSpPr>
        <p:spPr>
          <a:xfrm>
            <a:off x="575237" y="7209704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수행 일정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F4CC7B-0E70-ACE7-DF84-44D91496F7C0}"/>
              </a:ext>
            </a:extLst>
          </p:cNvPr>
          <p:cNvSpPr txBox="1"/>
          <p:nvPr/>
        </p:nvSpPr>
        <p:spPr>
          <a:xfrm>
            <a:off x="589270" y="7811389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참고 문헌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100366E-F2A4-84E2-DF08-380CDA082B8C}"/>
              </a:ext>
            </a:extLst>
          </p:cNvPr>
          <p:cNvSpPr txBox="1"/>
          <p:nvPr/>
        </p:nvSpPr>
        <p:spPr>
          <a:xfrm>
            <a:off x="3350067" y="1623529"/>
            <a:ext cx="71655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개발 내용</a:t>
            </a:r>
            <a:endParaRPr lang="en-US" altLang="ko-KR" sz="5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E7DEAAA-8BC1-9943-DF7F-49FCD6C6C508}"/>
              </a:ext>
            </a:extLst>
          </p:cNvPr>
          <p:cNvSpPr txBox="1"/>
          <p:nvPr/>
        </p:nvSpPr>
        <p:spPr>
          <a:xfrm>
            <a:off x="3547992" y="2896578"/>
            <a:ext cx="71655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웹 개발</a:t>
            </a:r>
            <a:endParaRPr lang="en-US" altLang="ko-KR" sz="3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FEBF237-9CB3-93FE-0972-EE7B482BEC66}"/>
              </a:ext>
            </a:extLst>
          </p:cNvPr>
          <p:cNvSpPr txBox="1"/>
          <p:nvPr/>
        </p:nvSpPr>
        <p:spPr>
          <a:xfrm>
            <a:off x="3350067" y="3806020"/>
            <a:ext cx="7165533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·</a:t>
            </a:r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회원 가입</a:t>
            </a:r>
            <a:endParaRPr lang="en-US" altLang="ko-KR" sz="3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·</a:t>
            </a:r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로그인</a:t>
            </a:r>
            <a:endParaRPr lang="en-US" altLang="ko-KR" sz="3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·</a:t>
            </a:r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친구추가</a:t>
            </a:r>
            <a:endParaRPr lang="en-US" altLang="ko-KR" sz="3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·</a:t>
            </a:r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채팅</a:t>
            </a:r>
            <a:endParaRPr lang="en-US" altLang="ko-KR" sz="3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·</a:t>
            </a:r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이모티콘 생성</a:t>
            </a:r>
            <a:endParaRPr lang="en-US" altLang="ko-KR" sz="3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·</a:t>
            </a:r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이모티콘 편집</a:t>
            </a:r>
            <a:endParaRPr lang="en-US" altLang="ko-KR" sz="3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·</a:t>
            </a:r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이모티콘 삭제</a:t>
            </a:r>
            <a:endParaRPr lang="en-US" altLang="ko-KR" sz="3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·</a:t>
            </a:r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사용할 이모티콘 활성화</a:t>
            </a:r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비활성화</a:t>
            </a:r>
            <a:endParaRPr lang="en-US" altLang="ko-KR" sz="3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·</a:t>
            </a:r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이모티콘 이미지 파일</a:t>
            </a:r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(jpg)</a:t>
            </a:r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저장</a:t>
            </a:r>
            <a:endParaRPr lang="en-US" altLang="ko-KR" sz="3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·</a:t>
            </a:r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데이터베이스</a:t>
            </a:r>
            <a:endParaRPr lang="en-US" altLang="ko-KR" sz="3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1" name="그룹 1002">
            <a:extLst>
              <a:ext uri="{FF2B5EF4-FFF2-40B4-BE49-F238E27FC236}">
                <a16:creationId xmlns:a16="http://schemas.microsoft.com/office/drawing/2014/main" id="{559B81AA-4058-9812-C465-61B6E585C9F5}"/>
              </a:ext>
            </a:extLst>
          </p:cNvPr>
          <p:cNvGrpSpPr/>
          <p:nvPr/>
        </p:nvGrpSpPr>
        <p:grpSpPr>
          <a:xfrm>
            <a:off x="-10664" y="4486156"/>
            <a:ext cx="2514748" cy="1320856"/>
            <a:chOff x="95985" y="3431349"/>
            <a:chExt cx="2514748" cy="1320856"/>
          </a:xfrm>
        </p:grpSpPr>
        <p:grpSp>
          <p:nvGrpSpPr>
            <p:cNvPr id="22" name="그룹 1003">
              <a:extLst>
                <a:ext uri="{FF2B5EF4-FFF2-40B4-BE49-F238E27FC236}">
                  <a16:creationId xmlns:a16="http://schemas.microsoft.com/office/drawing/2014/main" id="{C92CAD98-DB5B-843D-2B03-109EFC9F3C63}"/>
                </a:ext>
              </a:extLst>
            </p:cNvPr>
            <p:cNvGrpSpPr/>
            <p:nvPr/>
          </p:nvGrpSpPr>
          <p:grpSpPr>
            <a:xfrm>
              <a:off x="95985" y="3431349"/>
              <a:ext cx="2514748" cy="1227150"/>
              <a:chOff x="95985" y="3431349"/>
              <a:chExt cx="2514748" cy="1227150"/>
            </a:xfrm>
          </p:grpSpPr>
          <p:grpSp>
            <p:nvGrpSpPr>
              <p:cNvPr id="25" name="그룹 1004">
                <a:extLst>
                  <a:ext uri="{FF2B5EF4-FFF2-40B4-BE49-F238E27FC236}">
                    <a16:creationId xmlns:a16="http://schemas.microsoft.com/office/drawing/2014/main" id="{985322E1-D8AE-7BD7-76CB-DE6FDB40C95A}"/>
                  </a:ext>
                </a:extLst>
              </p:cNvPr>
              <p:cNvGrpSpPr/>
              <p:nvPr/>
            </p:nvGrpSpPr>
            <p:grpSpPr>
              <a:xfrm>
                <a:off x="95985" y="3431349"/>
                <a:ext cx="2410874" cy="1227150"/>
                <a:chOff x="95985" y="3431349"/>
                <a:chExt cx="2410874" cy="1227150"/>
              </a:xfrm>
            </p:grpSpPr>
            <p:pic>
              <p:nvPicPr>
                <p:cNvPr id="28" name="Object 8">
                  <a:extLst>
                    <a:ext uri="{FF2B5EF4-FFF2-40B4-BE49-F238E27FC236}">
                      <a16:creationId xmlns:a16="http://schemas.microsoft.com/office/drawing/2014/main" id="{58DD36A7-13E8-56DF-19AB-E85166ACD7E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 rot="-10800000">
                  <a:off x="95985" y="3431349"/>
                  <a:ext cx="2410874" cy="1227150"/>
                </a:xfrm>
                <a:prstGeom prst="rect">
                  <a:avLst/>
                </a:prstGeom>
              </p:spPr>
            </p:pic>
          </p:grpSp>
          <p:grpSp>
            <p:nvGrpSpPr>
              <p:cNvPr id="26" name="그룹 1005">
                <a:extLst>
                  <a:ext uri="{FF2B5EF4-FFF2-40B4-BE49-F238E27FC236}">
                    <a16:creationId xmlns:a16="http://schemas.microsoft.com/office/drawing/2014/main" id="{B2EF066A-5DE4-765F-4E76-383902FD07A0}"/>
                  </a:ext>
                </a:extLst>
              </p:cNvPr>
              <p:cNvGrpSpPr/>
              <p:nvPr/>
            </p:nvGrpSpPr>
            <p:grpSpPr>
              <a:xfrm>
                <a:off x="1952084" y="3836402"/>
                <a:ext cx="900253" cy="417046"/>
                <a:chOff x="1952084" y="3836402"/>
                <a:chExt cx="900253" cy="417046"/>
              </a:xfrm>
            </p:grpSpPr>
            <p:pic>
              <p:nvPicPr>
                <p:cNvPr id="27" name="Object 11">
                  <a:extLst>
                    <a:ext uri="{FF2B5EF4-FFF2-40B4-BE49-F238E27FC236}">
                      <a16:creationId xmlns:a16="http://schemas.microsoft.com/office/drawing/2014/main" id="{069ADCA3-4432-9228-A123-5635737DDEE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 rot="-16200000">
                  <a:off x="1952084" y="3836402"/>
                  <a:ext cx="900253" cy="41704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23" name="그룹 1006">
              <a:extLst>
                <a:ext uri="{FF2B5EF4-FFF2-40B4-BE49-F238E27FC236}">
                  <a16:creationId xmlns:a16="http://schemas.microsoft.com/office/drawing/2014/main" id="{BDC68AB0-F448-C6D4-448B-78289E2B950E}"/>
                </a:ext>
              </a:extLst>
            </p:cNvPr>
            <p:cNvGrpSpPr/>
            <p:nvPr/>
          </p:nvGrpSpPr>
          <p:grpSpPr>
            <a:xfrm>
              <a:off x="2412476" y="4653360"/>
              <a:ext cx="98845" cy="98845"/>
              <a:chOff x="2412476" y="4653360"/>
              <a:chExt cx="98845" cy="98845"/>
            </a:xfrm>
          </p:grpSpPr>
          <p:pic>
            <p:nvPicPr>
              <p:cNvPr id="24" name="Object 15">
                <a:extLst>
                  <a:ext uri="{FF2B5EF4-FFF2-40B4-BE49-F238E27FC236}">
                    <a16:creationId xmlns:a16="http://schemas.microsoft.com/office/drawing/2014/main" id="{EC6497D6-31EF-FA26-4717-7776B32AB3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6200000">
                <a:off x="2412476" y="4653360"/>
                <a:ext cx="98845" cy="98845"/>
              </a:xfrm>
              <a:prstGeom prst="rect">
                <a:avLst/>
              </a:prstGeom>
            </p:spPr>
          </p:pic>
        </p:grp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7025D054-52DC-AC97-9A3B-CE02F8C081B0}"/>
              </a:ext>
            </a:extLst>
          </p:cNvPr>
          <p:cNvSpPr txBox="1"/>
          <p:nvPr/>
        </p:nvSpPr>
        <p:spPr>
          <a:xfrm>
            <a:off x="656267" y="4563120"/>
            <a:ext cx="16458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개발내용</a:t>
            </a:r>
            <a:endParaRPr lang="en-US" altLang="ko-KR" sz="1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E948361-7692-4E58-C526-3B67B4D2A2BD}"/>
              </a:ext>
            </a:extLst>
          </p:cNvPr>
          <p:cNvSpPr txBox="1"/>
          <p:nvPr/>
        </p:nvSpPr>
        <p:spPr>
          <a:xfrm>
            <a:off x="610729" y="6013360"/>
            <a:ext cx="12180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상세 설계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208004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120401" y="3977544"/>
            <a:ext cx="10415653" cy="2460565"/>
            <a:chOff x="-4120401" y="3977544"/>
            <a:chExt cx="10415653" cy="246056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-9328227" y="2747261"/>
              <a:ext cx="20831305" cy="4921131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-4120401" y="3977544"/>
              <a:ext cx="10415653" cy="246056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161596" y="712378"/>
            <a:ext cx="14619357" cy="64543"/>
            <a:chOff x="3161596" y="712378"/>
            <a:chExt cx="14619357" cy="6454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61596" y="712378"/>
              <a:ext cx="14619357" cy="6454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152072" y="9697362"/>
            <a:ext cx="14619357" cy="64543"/>
            <a:chOff x="3152072" y="9697362"/>
            <a:chExt cx="14619357" cy="64543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52072" y="9697362"/>
              <a:ext cx="14619357" cy="64543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982547D-3B5F-0A8E-49E3-1F54D3275F16}"/>
              </a:ext>
            </a:extLst>
          </p:cNvPr>
          <p:cNvSpPr txBox="1"/>
          <p:nvPr/>
        </p:nvSpPr>
        <p:spPr>
          <a:xfrm>
            <a:off x="465576" y="2152151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종합 설계 개요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B1CF5D-4C64-A71C-8817-C2E191764DB8}"/>
              </a:ext>
            </a:extLst>
          </p:cNvPr>
          <p:cNvSpPr txBox="1"/>
          <p:nvPr/>
        </p:nvSpPr>
        <p:spPr>
          <a:xfrm>
            <a:off x="467147" y="2767924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관련 연구 및 사례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0C9DB6-C6E1-9FF0-5D11-F1B6D099EF82}"/>
              </a:ext>
            </a:extLst>
          </p:cNvPr>
          <p:cNvSpPr txBox="1"/>
          <p:nvPr/>
        </p:nvSpPr>
        <p:spPr>
          <a:xfrm>
            <a:off x="493651" y="3399568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 구성도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505771-9C6E-2298-E383-129FAD453EAB}"/>
              </a:ext>
            </a:extLst>
          </p:cNvPr>
          <p:cNvSpPr txBox="1"/>
          <p:nvPr/>
        </p:nvSpPr>
        <p:spPr>
          <a:xfrm>
            <a:off x="493651" y="4007963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수행 시나리오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99113A-F75B-8EE8-648A-3287C4E2644B}"/>
              </a:ext>
            </a:extLst>
          </p:cNvPr>
          <p:cNvSpPr txBox="1"/>
          <p:nvPr/>
        </p:nvSpPr>
        <p:spPr>
          <a:xfrm>
            <a:off x="610728" y="6626423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업무 분담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673A15-23C9-C915-A034-4FEC67FB1BBB}"/>
              </a:ext>
            </a:extLst>
          </p:cNvPr>
          <p:cNvSpPr txBox="1"/>
          <p:nvPr/>
        </p:nvSpPr>
        <p:spPr>
          <a:xfrm>
            <a:off x="575237" y="7209704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수행 일정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F4CC7B-0E70-ACE7-DF84-44D91496F7C0}"/>
              </a:ext>
            </a:extLst>
          </p:cNvPr>
          <p:cNvSpPr txBox="1"/>
          <p:nvPr/>
        </p:nvSpPr>
        <p:spPr>
          <a:xfrm>
            <a:off x="589270" y="7811389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참고 문헌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100366E-F2A4-84E2-DF08-380CDA082B8C}"/>
              </a:ext>
            </a:extLst>
          </p:cNvPr>
          <p:cNvSpPr txBox="1"/>
          <p:nvPr/>
        </p:nvSpPr>
        <p:spPr>
          <a:xfrm>
            <a:off x="3350067" y="1623529"/>
            <a:ext cx="71655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개발 내용</a:t>
            </a:r>
            <a:endParaRPr lang="en-US" altLang="ko-KR" sz="5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E7DEAAA-8BC1-9943-DF7F-49FCD6C6C508}"/>
              </a:ext>
            </a:extLst>
          </p:cNvPr>
          <p:cNvSpPr txBox="1"/>
          <p:nvPr/>
        </p:nvSpPr>
        <p:spPr>
          <a:xfrm>
            <a:off x="3547992" y="2896578"/>
            <a:ext cx="71655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웹 개발</a:t>
            </a:r>
            <a:endParaRPr lang="en-US" altLang="ko-KR" sz="3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FEBF237-9CB3-93FE-0972-EE7B482BEC66}"/>
              </a:ext>
            </a:extLst>
          </p:cNvPr>
          <p:cNvSpPr txBox="1"/>
          <p:nvPr/>
        </p:nvSpPr>
        <p:spPr>
          <a:xfrm>
            <a:off x="3350067" y="3806020"/>
            <a:ext cx="7165533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·</a:t>
            </a:r>
            <a:r>
              <a:rPr lang="ko-KR" altLang="en-US" sz="3200" b="1" u="sng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회원 가입</a:t>
            </a:r>
            <a:endParaRPr lang="en-US" altLang="ko-KR" sz="3200" b="1" u="sng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·</a:t>
            </a:r>
            <a:r>
              <a:rPr lang="ko-KR" altLang="en-US" sz="3200" b="1" u="sng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로그인</a:t>
            </a:r>
            <a:endParaRPr lang="en-US" altLang="ko-KR" sz="3200" b="1" u="sng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·</a:t>
            </a:r>
            <a:r>
              <a:rPr lang="ko-KR" altLang="en-US" sz="3200" b="1" u="sng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친구추가</a:t>
            </a:r>
            <a:endParaRPr lang="en-US" altLang="ko-KR" sz="3200" b="1" u="sng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·</a:t>
            </a:r>
            <a:r>
              <a:rPr lang="ko-KR" altLang="en-US" sz="3200" b="1" u="sng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채팅</a:t>
            </a:r>
            <a:endParaRPr lang="en-US" altLang="ko-KR" sz="3200" b="1" u="sng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·</a:t>
            </a:r>
            <a:r>
              <a:rPr lang="ko-KR" altLang="en-US" sz="3200" b="1" u="sng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이모티콘 생성</a:t>
            </a:r>
            <a:endParaRPr lang="en-US" altLang="ko-KR" sz="3200" b="1" u="sng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·</a:t>
            </a:r>
            <a:r>
              <a:rPr lang="ko-KR" altLang="en-US" sz="3200" b="1" u="sng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이모티콘 편집</a:t>
            </a:r>
            <a:endParaRPr lang="en-US" altLang="ko-KR" sz="3200" b="1" u="sng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·</a:t>
            </a:r>
            <a:r>
              <a:rPr lang="ko-KR" altLang="en-US" sz="3200" b="1" u="sng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이모티콘 삭제</a:t>
            </a:r>
            <a:endParaRPr lang="en-US" altLang="ko-KR" sz="3200" b="1" u="sng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·</a:t>
            </a:r>
            <a:r>
              <a:rPr lang="ko-KR" altLang="en-US" sz="3200" b="1" u="sng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사용할 이모티콘 활성화</a:t>
            </a:r>
            <a:r>
              <a:rPr lang="en-US" altLang="ko-KR" sz="3200" b="1" u="sng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3200" b="1" u="sng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비활성화</a:t>
            </a:r>
            <a:endParaRPr lang="en-US" altLang="ko-KR" sz="3200" b="1" u="sng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·</a:t>
            </a:r>
            <a:r>
              <a:rPr lang="ko-KR" altLang="en-US" sz="3200" b="1" u="sng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이모티콘 이미지 파일</a:t>
            </a:r>
            <a:r>
              <a:rPr lang="en-US" altLang="ko-KR" sz="3200" b="1" u="sng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(jpg)</a:t>
            </a:r>
            <a:r>
              <a:rPr lang="ko-KR" altLang="en-US" sz="3200" b="1" u="sng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저장</a:t>
            </a:r>
            <a:endParaRPr lang="en-US" altLang="ko-KR" sz="3200" b="1" u="sng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·</a:t>
            </a:r>
            <a:r>
              <a:rPr lang="ko-KR" altLang="en-US" sz="3200" b="1" u="sng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데이터베이스</a:t>
            </a:r>
            <a:endParaRPr lang="en-US" altLang="ko-KR" sz="3200" b="1" u="sng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0" name="그룹 1010">
            <a:extLst>
              <a:ext uri="{FF2B5EF4-FFF2-40B4-BE49-F238E27FC236}">
                <a16:creationId xmlns:a16="http://schemas.microsoft.com/office/drawing/2014/main" id="{C8A63CE2-872F-CFE9-6A19-EDE552DCAFB4}"/>
              </a:ext>
            </a:extLst>
          </p:cNvPr>
          <p:cNvGrpSpPr/>
          <p:nvPr/>
        </p:nvGrpSpPr>
        <p:grpSpPr>
          <a:xfrm>
            <a:off x="9635437" y="3389233"/>
            <a:ext cx="682849" cy="5498081"/>
            <a:chOff x="8460008" y="3872992"/>
            <a:chExt cx="682849" cy="5498081"/>
          </a:xfrm>
        </p:grpSpPr>
        <p:pic>
          <p:nvPicPr>
            <p:cNvPr id="21" name="Object 40">
              <a:extLst>
                <a:ext uri="{FF2B5EF4-FFF2-40B4-BE49-F238E27FC236}">
                  <a16:creationId xmlns:a16="http://schemas.microsoft.com/office/drawing/2014/main" id="{5AFD44A5-3A6C-6A9A-F343-72165BED15A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460008" y="3872992"/>
              <a:ext cx="682849" cy="5498081"/>
            </a:xfrm>
            <a:prstGeom prst="rect">
              <a:avLst/>
            </a:prstGeom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49CEB61B-5DAC-831E-BAC4-08C621D3151B}"/>
              </a:ext>
            </a:extLst>
          </p:cNvPr>
          <p:cNvSpPr txBox="1"/>
          <p:nvPr/>
        </p:nvSpPr>
        <p:spPr>
          <a:xfrm>
            <a:off x="10318286" y="3232650"/>
            <a:ext cx="820364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·Django </a:t>
            </a:r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프레임워크를 이용해 구현</a:t>
            </a:r>
            <a:endParaRPr lang="en-US" altLang="ko-KR" sz="3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·MTV </a:t>
            </a:r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패턴으로 개발</a:t>
            </a:r>
            <a:endParaRPr lang="en-US" altLang="ko-KR" sz="3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·Django</a:t>
            </a:r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</a:t>
            </a:r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Channels </a:t>
            </a:r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라이브러리를 사용하여 비동기적으로 실시간 채팅 활성화</a:t>
            </a:r>
            <a:endParaRPr lang="en-US" altLang="ko-KR" sz="3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·React</a:t>
            </a:r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사용하여 반응형 웹 개발</a:t>
            </a:r>
            <a:endParaRPr lang="en-US" altLang="ko-KR" sz="3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·</a:t>
            </a:r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사용자가 만든 이모티콘 </a:t>
            </a:r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DB</a:t>
            </a:r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 저장</a:t>
            </a:r>
            <a:endParaRPr lang="en-US" altLang="ko-KR" sz="3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3200" b="1" u="sng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3" name="Object 44">
            <a:extLst>
              <a:ext uri="{FF2B5EF4-FFF2-40B4-BE49-F238E27FC236}">
                <a16:creationId xmlns:a16="http://schemas.microsoft.com/office/drawing/2014/main" id="{D7DA427F-4A17-D9C4-4FA5-30944FD1AE9B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396472" y="6644383"/>
            <a:ext cx="7280800" cy="1352968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5AF2941B-6FC9-410F-D0A4-BA82AA29439A}"/>
              </a:ext>
            </a:extLst>
          </p:cNvPr>
          <p:cNvSpPr txBox="1"/>
          <p:nvPr/>
        </p:nvSpPr>
        <p:spPr>
          <a:xfrm>
            <a:off x="12801600" y="8345734"/>
            <a:ext cx="297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MTV 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패턴 구조</a:t>
            </a:r>
            <a:endParaRPr lang="en-US" altLang="ko-KR" sz="2400" b="1" u="sng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6" name="그룹 1002">
            <a:extLst>
              <a:ext uri="{FF2B5EF4-FFF2-40B4-BE49-F238E27FC236}">
                <a16:creationId xmlns:a16="http://schemas.microsoft.com/office/drawing/2014/main" id="{36E9B89B-C6ED-E3E7-FCB7-C01EA8514BA8}"/>
              </a:ext>
            </a:extLst>
          </p:cNvPr>
          <p:cNvGrpSpPr/>
          <p:nvPr/>
        </p:nvGrpSpPr>
        <p:grpSpPr>
          <a:xfrm>
            <a:off x="-10664" y="4486156"/>
            <a:ext cx="2514748" cy="1320856"/>
            <a:chOff x="95985" y="3431349"/>
            <a:chExt cx="2514748" cy="1320856"/>
          </a:xfrm>
        </p:grpSpPr>
        <p:grpSp>
          <p:nvGrpSpPr>
            <p:cNvPr id="27" name="그룹 1003">
              <a:extLst>
                <a:ext uri="{FF2B5EF4-FFF2-40B4-BE49-F238E27FC236}">
                  <a16:creationId xmlns:a16="http://schemas.microsoft.com/office/drawing/2014/main" id="{9CB06A4F-973C-D341-2C34-FC979EAE1516}"/>
                </a:ext>
              </a:extLst>
            </p:cNvPr>
            <p:cNvGrpSpPr/>
            <p:nvPr/>
          </p:nvGrpSpPr>
          <p:grpSpPr>
            <a:xfrm>
              <a:off x="95985" y="3431349"/>
              <a:ext cx="2514748" cy="1227150"/>
              <a:chOff x="95985" y="3431349"/>
              <a:chExt cx="2514748" cy="1227150"/>
            </a:xfrm>
          </p:grpSpPr>
          <p:grpSp>
            <p:nvGrpSpPr>
              <p:cNvPr id="31" name="그룹 1004">
                <a:extLst>
                  <a:ext uri="{FF2B5EF4-FFF2-40B4-BE49-F238E27FC236}">
                    <a16:creationId xmlns:a16="http://schemas.microsoft.com/office/drawing/2014/main" id="{C4E1472B-DC43-D640-45D1-F6D8C82ADE8E}"/>
                  </a:ext>
                </a:extLst>
              </p:cNvPr>
              <p:cNvGrpSpPr/>
              <p:nvPr/>
            </p:nvGrpSpPr>
            <p:grpSpPr>
              <a:xfrm>
                <a:off x="95985" y="3431349"/>
                <a:ext cx="2410874" cy="1227150"/>
                <a:chOff x="95985" y="3431349"/>
                <a:chExt cx="2410874" cy="1227150"/>
              </a:xfrm>
            </p:grpSpPr>
            <p:pic>
              <p:nvPicPr>
                <p:cNvPr id="34" name="Object 8">
                  <a:extLst>
                    <a:ext uri="{FF2B5EF4-FFF2-40B4-BE49-F238E27FC236}">
                      <a16:creationId xmlns:a16="http://schemas.microsoft.com/office/drawing/2014/main" id="{27A049C9-C903-DE93-75E1-F2CD720A30D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 rot="-10800000">
                  <a:off x="95985" y="3431349"/>
                  <a:ext cx="2410874" cy="1227150"/>
                </a:xfrm>
                <a:prstGeom prst="rect">
                  <a:avLst/>
                </a:prstGeom>
              </p:spPr>
            </p:pic>
          </p:grpSp>
          <p:grpSp>
            <p:nvGrpSpPr>
              <p:cNvPr id="32" name="그룹 1005">
                <a:extLst>
                  <a:ext uri="{FF2B5EF4-FFF2-40B4-BE49-F238E27FC236}">
                    <a16:creationId xmlns:a16="http://schemas.microsoft.com/office/drawing/2014/main" id="{FE4A97C9-725A-580A-3392-0AADEE8DC919}"/>
                  </a:ext>
                </a:extLst>
              </p:cNvPr>
              <p:cNvGrpSpPr/>
              <p:nvPr/>
            </p:nvGrpSpPr>
            <p:grpSpPr>
              <a:xfrm>
                <a:off x="1952084" y="3836402"/>
                <a:ext cx="900253" cy="417046"/>
                <a:chOff x="1952084" y="3836402"/>
                <a:chExt cx="900253" cy="417046"/>
              </a:xfrm>
            </p:grpSpPr>
            <p:pic>
              <p:nvPicPr>
                <p:cNvPr id="33" name="Object 11">
                  <a:extLst>
                    <a:ext uri="{FF2B5EF4-FFF2-40B4-BE49-F238E27FC236}">
                      <a16:creationId xmlns:a16="http://schemas.microsoft.com/office/drawing/2014/main" id="{72F233DD-1B0C-E30D-1E92-DDC85C00F74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 rot="-16200000">
                  <a:off x="1952084" y="3836402"/>
                  <a:ext cx="900253" cy="41704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28" name="그룹 1006">
              <a:extLst>
                <a:ext uri="{FF2B5EF4-FFF2-40B4-BE49-F238E27FC236}">
                  <a16:creationId xmlns:a16="http://schemas.microsoft.com/office/drawing/2014/main" id="{FCDA9D80-2FCA-796E-3177-E02ED9E2D17B}"/>
                </a:ext>
              </a:extLst>
            </p:cNvPr>
            <p:cNvGrpSpPr/>
            <p:nvPr/>
          </p:nvGrpSpPr>
          <p:grpSpPr>
            <a:xfrm>
              <a:off x="2412476" y="4653360"/>
              <a:ext cx="98845" cy="98845"/>
              <a:chOff x="2412476" y="4653360"/>
              <a:chExt cx="98845" cy="98845"/>
            </a:xfrm>
          </p:grpSpPr>
          <p:pic>
            <p:nvPicPr>
              <p:cNvPr id="29" name="Object 15">
                <a:extLst>
                  <a:ext uri="{FF2B5EF4-FFF2-40B4-BE49-F238E27FC236}">
                    <a16:creationId xmlns:a16="http://schemas.microsoft.com/office/drawing/2014/main" id="{88AB7E34-3143-F669-5466-3FCFDAE98A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16200000">
                <a:off x="2412476" y="4653360"/>
                <a:ext cx="98845" cy="98845"/>
              </a:xfrm>
              <a:prstGeom prst="rect">
                <a:avLst/>
              </a:prstGeom>
            </p:spPr>
          </p:pic>
        </p:grp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2EB9A275-45BB-C77A-AF0B-B856056CC867}"/>
              </a:ext>
            </a:extLst>
          </p:cNvPr>
          <p:cNvSpPr txBox="1"/>
          <p:nvPr/>
        </p:nvSpPr>
        <p:spPr>
          <a:xfrm>
            <a:off x="656267" y="4563120"/>
            <a:ext cx="16458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개발내용</a:t>
            </a:r>
            <a:endParaRPr lang="en-US" altLang="ko-KR" sz="1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7EA1553-CD3C-738B-CA0D-1110FA4ECD42}"/>
              </a:ext>
            </a:extLst>
          </p:cNvPr>
          <p:cNvSpPr txBox="1"/>
          <p:nvPr/>
        </p:nvSpPr>
        <p:spPr>
          <a:xfrm>
            <a:off x="610729" y="6013360"/>
            <a:ext cx="12180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상세 설계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57538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120401" y="3977544"/>
            <a:ext cx="10415653" cy="2460565"/>
            <a:chOff x="-4120401" y="3977544"/>
            <a:chExt cx="10415653" cy="246056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-9328227" y="2747261"/>
              <a:ext cx="20831305" cy="4921131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-4120401" y="3977544"/>
              <a:ext cx="10415653" cy="246056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161596" y="712378"/>
            <a:ext cx="14619357" cy="64543"/>
            <a:chOff x="3161596" y="712378"/>
            <a:chExt cx="14619357" cy="6454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61596" y="712378"/>
              <a:ext cx="14619357" cy="6454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152072" y="9697362"/>
            <a:ext cx="14619357" cy="64543"/>
            <a:chOff x="3152072" y="9697362"/>
            <a:chExt cx="14619357" cy="64543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52072" y="9697362"/>
              <a:ext cx="14619357" cy="64543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982547D-3B5F-0A8E-49E3-1F54D3275F16}"/>
              </a:ext>
            </a:extLst>
          </p:cNvPr>
          <p:cNvSpPr txBox="1"/>
          <p:nvPr/>
        </p:nvSpPr>
        <p:spPr>
          <a:xfrm>
            <a:off x="465576" y="2152151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종합 설계 개요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B1CF5D-4C64-A71C-8817-C2E191764DB8}"/>
              </a:ext>
            </a:extLst>
          </p:cNvPr>
          <p:cNvSpPr txBox="1"/>
          <p:nvPr/>
        </p:nvSpPr>
        <p:spPr>
          <a:xfrm>
            <a:off x="467147" y="2767924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관련 연구 및 사례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0C9DB6-C6E1-9FF0-5D11-F1B6D099EF82}"/>
              </a:ext>
            </a:extLst>
          </p:cNvPr>
          <p:cNvSpPr txBox="1"/>
          <p:nvPr/>
        </p:nvSpPr>
        <p:spPr>
          <a:xfrm>
            <a:off x="493651" y="3399568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 구성도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505771-9C6E-2298-E383-129FAD453EAB}"/>
              </a:ext>
            </a:extLst>
          </p:cNvPr>
          <p:cNvSpPr txBox="1"/>
          <p:nvPr/>
        </p:nvSpPr>
        <p:spPr>
          <a:xfrm>
            <a:off x="493651" y="4007963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수행 시나리오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99113A-F75B-8EE8-648A-3287C4E2644B}"/>
              </a:ext>
            </a:extLst>
          </p:cNvPr>
          <p:cNvSpPr txBox="1"/>
          <p:nvPr/>
        </p:nvSpPr>
        <p:spPr>
          <a:xfrm>
            <a:off x="610728" y="6626423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업무 분담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673A15-23C9-C915-A034-4FEC67FB1BBB}"/>
              </a:ext>
            </a:extLst>
          </p:cNvPr>
          <p:cNvSpPr txBox="1"/>
          <p:nvPr/>
        </p:nvSpPr>
        <p:spPr>
          <a:xfrm>
            <a:off x="575237" y="7209704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수행 일정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F4CC7B-0E70-ACE7-DF84-44D91496F7C0}"/>
              </a:ext>
            </a:extLst>
          </p:cNvPr>
          <p:cNvSpPr txBox="1"/>
          <p:nvPr/>
        </p:nvSpPr>
        <p:spPr>
          <a:xfrm>
            <a:off x="589270" y="7811389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참고 문헌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100366E-F2A4-84E2-DF08-380CDA082B8C}"/>
              </a:ext>
            </a:extLst>
          </p:cNvPr>
          <p:cNvSpPr txBox="1"/>
          <p:nvPr/>
        </p:nvSpPr>
        <p:spPr>
          <a:xfrm>
            <a:off x="3350067" y="1623529"/>
            <a:ext cx="71655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개발 내용</a:t>
            </a:r>
            <a:endParaRPr lang="en-US" altLang="ko-KR" sz="5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E7DEAAA-8BC1-9943-DF7F-49FCD6C6C508}"/>
              </a:ext>
            </a:extLst>
          </p:cNvPr>
          <p:cNvSpPr txBox="1"/>
          <p:nvPr/>
        </p:nvSpPr>
        <p:spPr>
          <a:xfrm>
            <a:off x="3547992" y="2896578"/>
            <a:ext cx="71655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이모티콘 생성 전처리 및 생성</a:t>
            </a:r>
            <a:endParaRPr lang="en-US" altLang="ko-KR" sz="3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FEBF237-9CB3-93FE-0972-EE7B482BEC66}"/>
              </a:ext>
            </a:extLst>
          </p:cNvPr>
          <p:cNvSpPr txBox="1"/>
          <p:nvPr/>
        </p:nvSpPr>
        <p:spPr>
          <a:xfrm>
            <a:off x="3350067" y="3806020"/>
            <a:ext cx="716553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·</a:t>
            </a:r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얼굴 인식</a:t>
            </a:r>
            <a:endParaRPr lang="en-US" altLang="ko-KR" sz="3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·</a:t>
            </a:r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사진 </a:t>
            </a:r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Size </a:t>
            </a:r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조절</a:t>
            </a:r>
            <a:endParaRPr lang="en-US" altLang="ko-KR" sz="3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·</a:t>
            </a:r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얼굴 특징점 추출</a:t>
            </a:r>
            <a:endParaRPr lang="en-US" altLang="ko-KR" sz="3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·</a:t>
            </a:r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얼굴 방향</a:t>
            </a:r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각도 추출</a:t>
            </a:r>
            <a:endParaRPr lang="en-US" altLang="ko-KR" sz="3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·</a:t>
            </a:r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얼굴 특징 강조</a:t>
            </a:r>
            <a:endParaRPr lang="en-US" altLang="ko-KR" sz="3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·</a:t>
            </a:r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캐릭터화</a:t>
            </a:r>
            <a:endParaRPr lang="en-US" altLang="ko-KR" sz="3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1" name="그룹 1002">
            <a:extLst>
              <a:ext uri="{FF2B5EF4-FFF2-40B4-BE49-F238E27FC236}">
                <a16:creationId xmlns:a16="http://schemas.microsoft.com/office/drawing/2014/main" id="{53F0510C-1200-F798-2B31-37BA68D21409}"/>
              </a:ext>
            </a:extLst>
          </p:cNvPr>
          <p:cNvGrpSpPr/>
          <p:nvPr/>
        </p:nvGrpSpPr>
        <p:grpSpPr>
          <a:xfrm>
            <a:off x="-10664" y="4486156"/>
            <a:ext cx="2514748" cy="1320856"/>
            <a:chOff x="95985" y="3431349"/>
            <a:chExt cx="2514748" cy="1320856"/>
          </a:xfrm>
        </p:grpSpPr>
        <p:grpSp>
          <p:nvGrpSpPr>
            <p:cNvPr id="22" name="그룹 1003">
              <a:extLst>
                <a:ext uri="{FF2B5EF4-FFF2-40B4-BE49-F238E27FC236}">
                  <a16:creationId xmlns:a16="http://schemas.microsoft.com/office/drawing/2014/main" id="{84F4E4FE-7500-BEEE-A86F-7BDEA8B9F85C}"/>
                </a:ext>
              </a:extLst>
            </p:cNvPr>
            <p:cNvGrpSpPr/>
            <p:nvPr/>
          </p:nvGrpSpPr>
          <p:grpSpPr>
            <a:xfrm>
              <a:off x="95985" y="3431349"/>
              <a:ext cx="2514748" cy="1227150"/>
              <a:chOff x="95985" y="3431349"/>
              <a:chExt cx="2514748" cy="1227150"/>
            </a:xfrm>
          </p:grpSpPr>
          <p:grpSp>
            <p:nvGrpSpPr>
              <p:cNvPr id="25" name="그룹 1004">
                <a:extLst>
                  <a:ext uri="{FF2B5EF4-FFF2-40B4-BE49-F238E27FC236}">
                    <a16:creationId xmlns:a16="http://schemas.microsoft.com/office/drawing/2014/main" id="{AABFCA49-A1DB-2B16-5E44-2898E238B550}"/>
                  </a:ext>
                </a:extLst>
              </p:cNvPr>
              <p:cNvGrpSpPr/>
              <p:nvPr/>
            </p:nvGrpSpPr>
            <p:grpSpPr>
              <a:xfrm>
                <a:off x="95985" y="3431349"/>
                <a:ext cx="2410874" cy="1227150"/>
                <a:chOff x="95985" y="3431349"/>
                <a:chExt cx="2410874" cy="1227150"/>
              </a:xfrm>
            </p:grpSpPr>
            <p:pic>
              <p:nvPicPr>
                <p:cNvPr id="28" name="Object 8">
                  <a:extLst>
                    <a:ext uri="{FF2B5EF4-FFF2-40B4-BE49-F238E27FC236}">
                      <a16:creationId xmlns:a16="http://schemas.microsoft.com/office/drawing/2014/main" id="{1D88E9EB-E93E-FC47-984B-A8744EEED35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 rot="-10800000">
                  <a:off x="95985" y="3431349"/>
                  <a:ext cx="2410874" cy="1227150"/>
                </a:xfrm>
                <a:prstGeom prst="rect">
                  <a:avLst/>
                </a:prstGeom>
              </p:spPr>
            </p:pic>
          </p:grpSp>
          <p:grpSp>
            <p:nvGrpSpPr>
              <p:cNvPr id="26" name="그룹 1005">
                <a:extLst>
                  <a:ext uri="{FF2B5EF4-FFF2-40B4-BE49-F238E27FC236}">
                    <a16:creationId xmlns:a16="http://schemas.microsoft.com/office/drawing/2014/main" id="{07691987-C8E0-6EE4-AFEB-4103485C0E18}"/>
                  </a:ext>
                </a:extLst>
              </p:cNvPr>
              <p:cNvGrpSpPr/>
              <p:nvPr/>
            </p:nvGrpSpPr>
            <p:grpSpPr>
              <a:xfrm>
                <a:off x="1952084" y="3836402"/>
                <a:ext cx="900253" cy="417046"/>
                <a:chOff x="1952084" y="3836402"/>
                <a:chExt cx="900253" cy="417046"/>
              </a:xfrm>
            </p:grpSpPr>
            <p:pic>
              <p:nvPicPr>
                <p:cNvPr id="27" name="Object 11">
                  <a:extLst>
                    <a:ext uri="{FF2B5EF4-FFF2-40B4-BE49-F238E27FC236}">
                      <a16:creationId xmlns:a16="http://schemas.microsoft.com/office/drawing/2014/main" id="{4F5D42AB-C5A1-F0F2-3B5D-9CB0679F9EF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 rot="-16200000">
                  <a:off x="1952084" y="3836402"/>
                  <a:ext cx="900253" cy="41704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23" name="그룹 1006">
              <a:extLst>
                <a:ext uri="{FF2B5EF4-FFF2-40B4-BE49-F238E27FC236}">
                  <a16:creationId xmlns:a16="http://schemas.microsoft.com/office/drawing/2014/main" id="{461F3C10-0EB8-AF32-B25C-2EFA3C8C7DA0}"/>
                </a:ext>
              </a:extLst>
            </p:cNvPr>
            <p:cNvGrpSpPr/>
            <p:nvPr/>
          </p:nvGrpSpPr>
          <p:grpSpPr>
            <a:xfrm>
              <a:off x="2412476" y="4653360"/>
              <a:ext cx="98845" cy="98845"/>
              <a:chOff x="2412476" y="4653360"/>
              <a:chExt cx="98845" cy="98845"/>
            </a:xfrm>
          </p:grpSpPr>
          <p:pic>
            <p:nvPicPr>
              <p:cNvPr id="24" name="Object 15">
                <a:extLst>
                  <a:ext uri="{FF2B5EF4-FFF2-40B4-BE49-F238E27FC236}">
                    <a16:creationId xmlns:a16="http://schemas.microsoft.com/office/drawing/2014/main" id="{4876185E-E3B1-42FE-9434-62ACAF1362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6200000">
                <a:off x="2412476" y="4653360"/>
                <a:ext cx="98845" cy="98845"/>
              </a:xfrm>
              <a:prstGeom prst="rect">
                <a:avLst/>
              </a:prstGeom>
            </p:spPr>
          </p:pic>
        </p:grp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C9E3850F-145D-C4EB-7CB6-D440E7EEE40D}"/>
              </a:ext>
            </a:extLst>
          </p:cNvPr>
          <p:cNvSpPr txBox="1"/>
          <p:nvPr/>
        </p:nvSpPr>
        <p:spPr>
          <a:xfrm>
            <a:off x="656267" y="4563120"/>
            <a:ext cx="16458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개발내용</a:t>
            </a:r>
            <a:endParaRPr lang="en-US" altLang="ko-KR" sz="1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C1A9FDC-1DC5-97E6-C3BB-C81EA52B01B8}"/>
              </a:ext>
            </a:extLst>
          </p:cNvPr>
          <p:cNvSpPr txBox="1"/>
          <p:nvPr/>
        </p:nvSpPr>
        <p:spPr>
          <a:xfrm>
            <a:off x="610729" y="6013360"/>
            <a:ext cx="12180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상세 설계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84982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120401" y="3977544"/>
            <a:ext cx="10415653" cy="2460565"/>
            <a:chOff x="-4120401" y="3977544"/>
            <a:chExt cx="10415653" cy="246056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-9328227" y="2747261"/>
              <a:ext cx="20831305" cy="4921131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-4120401" y="3977544"/>
              <a:ext cx="10415653" cy="246056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161596" y="712378"/>
            <a:ext cx="14619357" cy="64543"/>
            <a:chOff x="3161596" y="712378"/>
            <a:chExt cx="14619357" cy="6454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61596" y="712378"/>
              <a:ext cx="14619357" cy="6454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152072" y="9697362"/>
            <a:ext cx="14619357" cy="64543"/>
            <a:chOff x="3152072" y="9697362"/>
            <a:chExt cx="14619357" cy="64543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52072" y="9697362"/>
              <a:ext cx="14619357" cy="64543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982547D-3B5F-0A8E-49E3-1F54D3275F16}"/>
              </a:ext>
            </a:extLst>
          </p:cNvPr>
          <p:cNvSpPr txBox="1"/>
          <p:nvPr/>
        </p:nvSpPr>
        <p:spPr>
          <a:xfrm>
            <a:off x="465576" y="2152151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종합 설계 개요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B1CF5D-4C64-A71C-8817-C2E191764DB8}"/>
              </a:ext>
            </a:extLst>
          </p:cNvPr>
          <p:cNvSpPr txBox="1"/>
          <p:nvPr/>
        </p:nvSpPr>
        <p:spPr>
          <a:xfrm>
            <a:off x="467147" y="2767924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관련 연구 및 사례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0C9DB6-C6E1-9FF0-5D11-F1B6D099EF82}"/>
              </a:ext>
            </a:extLst>
          </p:cNvPr>
          <p:cNvSpPr txBox="1"/>
          <p:nvPr/>
        </p:nvSpPr>
        <p:spPr>
          <a:xfrm>
            <a:off x="493651" y="3399568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 구성도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505771-9C6E-2298-E383-129FAD453EAB}"/>
              </a:ext>
            </a:extLst>
          </p:cNvPr>
          <p:cNvSpPr txBox="1"/>
          <p:nvPr/>
        </p:nvSpPr>
        <p:spPr>
          <a:xfrm>
            <a:off x="493651" y="4007963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수행 시나리오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99113A-F75B-8EE8-648A-3287C4E2644B}"/>
              </a:ext>
            </a:extLst>
          </p:cNvPr>
          <p:cNvSpPr txBox="1"/>
          <p:nvPr/>
        </p:nvSpPr>
        <p:spPr>
          <a:xfrm>
            <a:off x="610728" y="6626423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업무 분담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673A15-23C9-C915-A034-4FEC67FB1BBB}"/>
              </a:ext>
            </a:extLst>
          </p:cNvPr>
          <p:cNvSpPr txBox="1"/>
          <p:nvPr/>
        </p:nvSpPr>
        <p:spPr>
          <a:xfrm>
            <a:off x="575237" y="7209704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수행 일정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F4CC7B-0E70-ACE7-DF84-44D91496F7C0}"/>
              </a:ext>
            </a:extLst>
          </p:cNvPr>
          <p:cNvSpPr txBox="1"/>
          <p:nvPr/>
        </p:nvSpPr>
        <p:spPr>
          <a:xfrm>
            <a:off x="589270" y="7811389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참고 문헌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100366E-F2A4-84E2-DF08-380CDA082B8C}"/>
              </a:ext>
            </a:extLst>
          </p:cNvPr>
          <p:cNvSpPr txBox="1"/>
          <p:nvPr/>
        </p:nvSpPr>
        <p:spPr>
          <a:xfrm>
            <a:off x="3350067" y="1623529"/>
            <a:ext cx="71655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개발 내용</a:t>
            </a:r>
            <a:endParaRPr lang="en-US" altLang="ko-KR" sz="5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E7DEAAA-8BC1-9943-DF7F-49FCD6C6C508}"/>
              </a:ext>
            </a:extLst>
          </p:cNvPr>
          <p:cNvSpPr txBox="1"/>
          <p:nvPr/>
        </p:nvSpPr>
        <p:spPr>
          <a:xfrm>
            <a:off x="3547992" y="2896578"/>
            <a:ext cx="71655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이모티콘 생성 전처리 및 생성</a:t>
            </a:r>
            <a:endParaRPr lang="en-US" altLang="ko-KR" sz="3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FEBF237-9CB3-93FE-0972-EE7B482BEC66}"/>
              </a:ext>
            </a:extLst>
          </p:cNvPr>
          <p:cNvSpPr txBox="1"/>
          <p:nvPr/>
        </p:nvSpPr>
        <p:spPr>
          <a:xfrm>
            <a:off x="3350067" y="3806020"/>
            <a:ext cx="716553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·</a:t>
            </a:r>
            <a:r>
              <a:rPr lang="ko-KR" altLang="en-US" sz="3200" b="1" u="sng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얼굴 인식</a:t>
            </a:r>
            <a:endParaRPr lang="en-US" altLang="ko-KR" sz="3200" b="1" u="sng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·</a:t>
            </a:r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사진 </a:t>
            </a:r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Size </a:t>
            </a:r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조절</a:t>
            </a:r>
            <a:endParaRPr lang="en-US" altLang="ko-KR" sz="3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·</a:t>
            </a:r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얼굴 특징점 추출</a:t>
            </a:r>
            <a:endParaRPr lang="en-US" altLang="ko-KR" sz="3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·</a:t>
            </a:r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얼굴 방향</a:t>
            </a:r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각도 추출</a:t>
            </a:r>
            <a:endParaRPr lang="en-US" altLang="ko-KR" sz="3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·</a:t>
            </a:r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얼굴 특징 강조</a:t>
            </a:r>
            <a:endParaRPr lang="en-US" altLang="ko-KR" sz="3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·</a:t>
            </a:r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캐릭터화</a:t>
            </a:r>
            <a:endParaRPr lang="en-US" altLang="ko-KR" sz="3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0" name="그룹 1010">
            <a:extLst>
              <a:ext uri="{FF2B5EF4-FFF2-40B4-BE49-F238E27FC236}">
                <a16:creationId xmlns:a16="http://schemas.microsoft.com/office/drawing/2014/main" id="{DE58F3AA-3DB9-0273-C0F2-B610B3FAB573}"/>
              </a:ext>
            </a:extLst>
          </p:cNvPr>
          <p:cNvGrpSpPr/>
          <p:nvPr/>
        </p:nvGrpSpPr>
        <p:grpSpPr>
          <a:xfrm>
            <a:off x="5867400" y="3945131"/>
            <a:ext cx="3653510" cy="125663"/>
            <a:chOff x="5704256" y="4290811"/>
            <a:chExt cx="3653510" cy="125663"/>
          </a:xfrm>
        </p:grpSpPr>
        <p:pic>
          <p:nvPicPr>
            <p:cNvPr id="21" name="Object 40">
              <a:extLst>
                <a:ext uri="{FF2B5EF4-FFF2-40B4-BE49-F238E27FC236}">
                  <a16:creationId xmlns:a16="http://schemas.microsoft.com/office/drawing/2014/main" id="{376461BE-C04A-E384-553F-8F82C52037C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704256" y="4290811"/>
              <a:ext cx="3653510" cy="125663"/>
            </a:xfrm>
            <a:prstGeom prst="rect">
              <a:avLst/>
            </a:prstGeom>
          </p:spPr>
        </p:pic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5C8ADFBD-BB65-E49E-3993-356D6855DB4E}"/>
              </a:ext>
            </a:extLst>
          </p:cNvPr>
          <p:cNvSpPr txBox="1"/>
          <p:nvPr/>
        </p:nvSpPr>
        <p:spPr>
          <a:xfrm>
            <a:off x="9372600" y="3820879"/>
            <a:ext cx="8610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·Face Detection</a:t>
            </a:r>
          </a:p>
          <a:p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·dlib 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패키지에서 제공하는 기본 </a:t>
            </a: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detector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 얼굴을 검출</a:t>
            </a:r>
            <a:endParaRPr lang="en-US" altLang="ko-KR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·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검출되는 얼굴이 없거나 </a:t>
            </a: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 이상일 경우 다음 과정이 진행되지 않도록 구현</a:t>
            </a:r>
            <a:endParaRPr lang="en-US" altLang="ko-KR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4" name="그룹 1011">
            <a:extLst>
              <a:ext uri="{FF2B5EF4-FFF2-40B4-BE49-F238E27FC236}">
                <a16:creationId xmlns:a16="http://schemas.microsoft.com/office/drawing/2014/main" id="{761F2A7B-2D1D-68B1-EA48-48176056B26A}"/>
              </a:ext>
            </a:extLst>
          </p:cNvPr>
          <p:cNvGrpSpPr/>
          <p:nvPr/>
        </p:nvGrpSpPr>
        <p:grpSpPr>
          <a:xfrm>
            <a:off x="9979274" y="5682262"/>
            <a:ext cx="2301468" cy="2371209"/>
            <a:chOff x="9938916" y="6089535"/>
            <a:chExt cx="2301468" cy="2371209"/>
          </a:xfrm>
        </p:grpSpPr>
        <p:pic>
          <p:nvPicPr>
            <p:cNvPr id="25" name="Object 44">
              <a:extLst>
                <a:ext uri="{FF2B5EF4-FFF2-40B4-BE49-F238E27FC236}">
                  <a16:creationId xmlns:a16="http://schemas.microsoft.com/office/drawing/2014/main" id="{AE73D364-0183-7818-C2AA-343F835131B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938916" y="6089535"/>
              <a:ext cx="2301468" cy="2371209"/>
            </a:xfrm>
            <a:prstGeom prst="rect">
              <a:avLst/>
            </a:prstGeom>
          </p:spPr>
        </p:pic>
      </p:grpSp>
      <p:grpSp>
        <p:nvGrpSpPr>
          <p:cNvPr id="26" name="그룹 1012">
            <a:extLst>
              <a:ext uri="{FF2B5EF4-FFF2-40B4-BE49-F238E27FC236}">
                <a16:creationId xmlns:a16="http://schemas.microsoft.com/office/drawing/2014/main" id="{E2D71E2E-A6FA-2C28-ED42-732B90F2D958}"/>
              </a:ext>
            </a:extLst>
          </p:cNvPr>
          <p:cNvGrpSpPr/>
          <p:nvPr/>
        </p:nvGrpSpPr>
        <p:grpSpPr>
          <a:xfrm>
            <a:off x="12621704" y="6625707"/>
            <a:ext cx="1044180" cy="801408"/>
            <a:chOff x="12581346" y="7032980"/>
            <a:chExt cx="1044180" cy="801408"/>
          </a:xfrm>
        </p:grpSpPr>
        <p:pic>
          <p:nvPicPr>
            <p:cNvPr id="27" name="Object 47">
              <a:extLst>
                <a:ext uri="{FF2B5EF4-FFF2-40B4-BE49-F238E27FC236}">
                  <a16:creationId xmlns:a16="http://schemas.microsoft.com/office/drawing/2014/main" id="{448C66B8-420F-ABA2-9C9B-27377EAEB8F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581346" y="7032980"/>
              <a:ext cx="1044180" cy="801408"/>
            </a:xfrm>
            <a:prstGeom prst="rect">
              <a:avLst/>
            </a:prstGeom>
          </p:spPr>
        </p:pic>
      </p:grpSp>
      <p:grpSp>
        <p:nvGrpSpPr>
          <p:cNvPr id="28" name="그룹 1013">
            <a:extLst>
              <a:ext uri="{FF2B5EF4-FFF2-40B4-BE49-F238E27FC236}">
                <a16:creationId xmlns:a16="http://schemas.microsoft.com/office/drawing/2014/main" id="{80157CEF-D897-D536-47B1-26AE91AFB2B9}"/>
              </a:ext>
            </a:extLst>
          </p:cNvPr>
          <p:cNvGrpSpPr/>
          <p:nvPr/>
        </p:nvGrpSpPr>
        <p:grpSpPr>
          <a:xfrm>
            <a:off x="13841019" y="5656104"/>
            <a:ext cx="2312142" cy="2371209"/>
            <a:chOff x="13800661" y="6063377"/>
            <a:chExt cx="2312142" cy="2371209"/>
          </a:xfrm>
        </p:grpSpPr>
        <p:pic>
          <p:nvPicPr>
            <p:cNvPr id="29" name="Object 50">
              <a:extLst>
                <a:ext uri="{FF2B5EF4-FFF2-40B4-BE49-F238E27FC236}">
                  <a16:creationId xmlns:a16="http://schemas.microsoft.com/office/drawing/2014/main" id="{A94DBAC5-55D5-CF64-B6DD-B4F0DF46CC1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800661" y="6063377"/>
              <a:ext cx="2312142" cy="2371209"/>
            </a:xfrm>
            <a:prstGeom prst="rect">
              <a:avLst/>
            </a:prstGeom>
          </p:spPr>
        </p:pic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1853B5A4-6B53-04FF-0D38-09EE8534887D}"/>
              </a:ext>
            </a:extLst>
          </p:cNvPr>
          <p:cNvSpPr txBox="1"/>
          <p:nvPr/>
        </p:nvSpPr>
        <p:spPr>
          <a:xfrm>
            <a:off x="9906000" y="8119166"/>
            <a:ext cx="297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업로드 된 이미지</a:t>
            </a:r>
            <a:endParaRPr lang="en-US" altLang="ko-KR" sz="2400" b="1" u="sng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76DE5FF-823C-AFED-9470-F8C12E2E766F}"/>
              </a:ext>
            </a:extLst>
          </p:cNvPr>
          <p:cNvSpPr txBox="1"/>
          <p:nvPr/>
        </p:nvSpPr>
        <p:spPr>
          <a:xfrm>
            <a:off x="14258590" y="8005089"/>
            <a:ext cx="20730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>
                <a:latin typeface="맑은 고딕" panose="020B0503020000020004" pitchFamily="50" charset="-127"/>
                <a:ea typeface="맑은 고딕" panose="020B0503020000020004" pitchFamily="50" charset="-127"/>
              </a:rPr>
              <a:t>얼굴 인식</a:t>
            </a:r>
            <a:endParaRPr lang="en-US" altLang="ko-KR" sz="2400" b="1" u="sng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33" name="그룹 1002">
            <a:extLst>
              <a:ext uri="{FF2B5EF4-FFF2-40B4-BE49-F238E27FC236}">
                <a16:creationId xmlns:a16="http://schemas.microsoft.com/office/drawing/2014/main" id="{F3903B26-5F1E-622D-51EB-C77A13078690}"/>
              </a:ext>
            </a:extLst>
          </p:cNvPr>
          <p:cNvGrpSpPr/>
          <p:nvPr/>
        </p:nvGrpSpPr>
        <p:grpSpPr>
          <a:xfrm>
            <a:off x="-10664" y="4486156"/>
            <a:ext cx="2514748" cy="1320856"/>
            <a:chOff x="95985" y="3431349"/>
            <a:chExt cx="2514748" cy="1320856"/>
          </a:xfrm>
        </p:grpSpPr>
        <p:grpSp>
          <p:nvGrpSpPr>
            <p:cNvPr id="34" name="그룹 1003">
              <a:extLst>
                <a:ext uri="{FF2B5EF4-FFF2-40B4-BE49-F238E27FC236}">
                  <a16:creationId xmlns:a16="http://schemas.microsoft.com/office/drawing/2014/main" id="{33EB7B46-7982-0E36-E666-5242BCBA19D5}"/>
                </a:ext>
              </a:extLst>
            </p:cNvPr>
            <p:cNvGrpSpPr/>
            <p:nvPr/>
          </p:nvGrpSpPr>
          <p:grpSpPr>
            <a:xfrm>
              <a:off x="95985" y="3431349"/>
              <a:ext cx="2514748" cy="1227150"/>
              <a:chOff x="95985" y="3431349"/>
              <a:chExt cx="2514748" cy="1227150"/>
            </a:xfrm>
          </p:grpSpPr>
          <p:grpSp>
            <p:nvGrpSpPr>
              <p:cNvPr id="38" name="그룹 1004">
                <a:extLst>
                  <a:ext uri="{FF2B5EF4-FFF2-40B4-BE49-F238E27FC236}">
                    <a16:creationId xmlns:a16="http://schemas.microsoft.com/office/drawing/2014/main" id="{28CF085B-2FA8-9CB0-D760-AFD9B58283F8}"/>
                  </a:ext>
                </a:extLst>
              </p:cNvPr>
              <p:cNvGrpSpPr/>
              <p:nvPr/>
            </p:nvGrpSpPr>
            <p:grpSpPr>
              <a:xfrm>
                <a:off x="95985" y="3431349"/>
                <a:ext cx="2410874" cy="1227150"/>
                <a:chOff x="95985" y="3431349"/>
                <a:chExt cx="2410874" cy="1227150"/>
              </a:xfrm>
            </p:grpSpPr>
            <p:pic>
              <p:nvPicPr>
                <p:cNvPr id="41" name="Object 8">
                  <a:extLst>
                    <a:ext uri="{FF2B5EF4-FFF2-40B4-BE49-F238E27FC236}">
                      <a16:creationId xmlns:a16="http://schemas.microsoft.com/office/drawing/2014/main" id="{61C8702B-3F50-6CE2-5988-85984F10390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10800000">
                  <a:off x="95985" y="3431349"/>
                  <a:ext cx="2410874" cy="1227150"/>
                </a:xfrm>
                <a:prstGeom prst="rect">
                  <a:avLst/>
                </a:prstGeom>
              </p:spPr>
            </p:pic>
          </p:grpSp>
          <p:grpSp>
            <p:nvGrpSpPr>
              <p:cNvPr id="39" name="그룹 1005">
                <a:extLst>
                  <a:ext uri="{FF2B5EF4-FFF2-40B4-BE49-F238E27FC236}">
                    <a16:creationId xmlns:a16="http://schemas.microsoft.com/office/drawing/2014/main" id="{CB8A4B01-E1DF-A397-0B0F-72F15B28130C}"/>
                  </a:ext>
                </a:extLst>
              </p:cNvPr>
              <p:cNvGrpSpPr/>
              <p:nvPr/>
            </p:nvGrpSpPr>
            <p:grpSpPr>
              <a:xfrm>
                <a:off x="1952084" y="3836402"/>
                <a:ext cx="900253" cy="417046"/>
                <a:chOff x="1952084" y="3836402"/>
                <a:chExt cx="900253" cy="417046"/>
              </a:xfrm>
            </p:grpSpPr>
            <p:pic>
              <p:nvPicPr>
                <p:cNvPr id="40" name="Object 11">
                  <a:extLst>
                    <a:ext uri="{FF2B5EF4-FFF2-40B4-BE49-F238E27FC236}">
                      <a16:creationId xmlns:a16="http://schemas.microsoft.com/office/drawing/2014/main" id="{C6A5A081-F00D-458A-E8EB-1A49DE900BB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 rot="-16200000">
                  <a:off x="1952084" y="3836402"/>
                  <a:ext cx="900253" cy="41704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36" name="그룹 1006">
              <a:extLst>
                <a:ext uri="{FF2B5EF4-FFF2-40B4-BE49-F238E27FC236}">
                  <a16:creationId xmlns:a16="http://schemas.microsoft.com/office/drawing/2014/main" id="{71444282-7802-7FCD-F51B-2F8A5F9BF754}"/>
                </a:ext>
              </a:extLst>
            </p:cNvPr>
            <p:cNvGrpSpPr/>
            <p:nvPr/>
          </p:nvGrpSpPr>
          <p:grpSpPr>
            <a:xfrm>
              <a:off x="2412476" y="4653360"/>
              <a:ext cx="98845" cy="98845"/>
              <a:chOff x="2412476" y="4653360"/>
              <a:chExt cx="98845" cy="98845"/>
            </a:xfrm>
          </p:grpSpPr>
          <p:pic>
            <p:nvPicPr>
              <p:cNvPr id="37" name="Object 15">
                <a:extLst>
                  <a:ext uri="{FF2B5EF4-FFF2-40B4-BE49-F238E27FC236}">
                    <a16:creationId xmlns:a16="http://schemas.microsoft.com/office/drawing/2014/main" id="{E6DB25E8-B319-3289-F019-BC08020A87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 rot="-16200000">
                <a:off x="2412476" y="4653360"/>
                <a:ext cx="98845" cy="98845"/>
              </a:xfrm>
              <a:prstGeom prst="rect">
                <a:avLst/>
              </a:prstGeom>
            </p:spPr>
          </p:pic>
        </p:grp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49B5451F-7DEF-5A8B-010F-A12F40AE247B}"/>
              </a:ext>
            </a:extLst>
          </p:cNvPr>
          <p:cNvSpPr txBox="1"/>
          <p:nvPr/>
        </p:nvSpPr>
        <p:spPr>
          <a:xfrm>
            <a:off x="656267" y="4563120"/>
            <a:ext cx="16458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개발내용</a:t>
            </a:r>
            <a:endParaRPr lang="en-US" altLang="ko-KR" sz="1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D954D38-8EFF-F522-D899-45DD43DB8458}"/>
              </a:ext>
            </a:extLst>
          </p:cNvPr>
          <p:cNvSpPr txBox="1"/>
          <p:nvPr/>
        </p:nvSpPr>
        <p:spPr>
          <a:xfrm>
            <a:off x="610729" y="6013360"/>
            <a:ext cx="12180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상세 설계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659706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120401" y="3977544"/>
            <a:ext cx="10415653" cy="2460565"/>
            <a:chOff x="-4120401" y="3977544"/>
            <a:chExt cx="10415653" cy="246056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-9328227" y="2747261"/>
              <a:ext cx="20831305" cy="4921131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-4120401" y="3977544"/>
              <a:ext cx="10415653" cy="246056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161596" y="712378"/>
            <a:ext cx="14619357" cy="64543"/>
            <a:chOff x="3161596" y="712378"/>
            <a:chExt cx="14619357" cy="6454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61596" y="712378"/>
              <a:ext cx="14619357" cy="6454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152072" y="9697362"/>
            <a:ext cx="14619357" cy="64543"/>
            <a:chOff x="3152072" y="9697362"/>
            <a:chExt cx="14619357" cy="64543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52072" y="9697362"/>
              <a:ext cx="14619357" cy="64543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982547D-3B5F-0A8E-49E3-1F54D3275F16}"/>
              </a:ext>
            </a:extLst>
          </p:cNvPr>
          <p:cNvSpPr txBox="1"/>
          <p:nvPr/>
        </p:nvSpPr>
        <p:spPr>
          <a:xfrm>
            <a:off x="465576" y="2152151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종합 설계 개요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B1CF5D-4C64-A71C-8817-C2E191764DB8}"/>
              </a:ext>
            </a:extLst>
          </p:cNvPr>
          <p:cNvSpPr txBox="1"/>
          <p:nvPr/>
        </p:nvSpPr>
        <p:spPr>
          <a:xfrm>
            <a:off x="467147" y="2767924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관련 연구 및 사례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0C9DB6-C6E1-9FF0-5D11-F1B6D099EF82}"/>
              </a:ext>
            </a:extLst>
          </p:cNvPr>
          <p:cNvSpPr txBox="1"/>
          <p:nvPr/>
        </p:nvSpPr>
        <p:spPr>
          <a:xfrm>
            <a:off x="493651" y="3399568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 구성도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505771-9C6E-2298-E383-129FAD453EAB}"/>
              </a:ext>
            </a:extLst>
          </p:cNvPr>
          <p:cNvSpPr txBox="1"/>
          <p:nvPr/>
        </p:nvSpPr>
        <p:spPr>
          <a:xfrm>
            <a:off x="493651" y="4007963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수행 시나리오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99113A-F75B-8EE8-648A-3287C4E2644B}"/>
              </a:ext>
            </a:extLst>
          </p:cNvPr>
          <p:cNvSpPr txBox="1"/>
          <p:nvPr/>
        </p:nvSpPr>
        <p:spPr>
          <a:xfrm>
            <a:off x="610728" y="6626423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업무 분담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673A15-23C9-C915-A034-4FEC67FB1BBB}"/>
              </a:ext>
            </a:extLst>
          </p:cNvPr>
          <p:cNvSpPr txBox="1"/>
          <p:nvPr/>
        </p:nvSpPr>
        <p:spPr>
          <a:xfrm>
            <a:off x="575237" y="7209704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수행 일정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F4CC7B-0E70-ACE7-DF84-44D91496F7C0}"/>
              </a:ext>
            </a:extLst>
          </p:cNvPr>
          <p:cNvSpPr txBox="1"/>
          <p:nvPr/>
        </p:nvSpPr>
        <p:spPr>
          <a:xfrm>
            <a:off x="589270" y="7811389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참고 문헌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100366E-F2A4-84E2-DF08-380CDA082B8C}"/>
              </a:ext>
            </a:extLst>
          </p:cNvPr>
          <p:cNvSpPr txBox="1"/>
          <p:nvPr/>
        </p:nvSpPr>
        <p:spPr>
          <a:xfrm>
            <a:off x="3350067" y="1623529"/>
            <a:ext cx="71655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개발 내용</a:t>
            </a:r>
            <a:endParaRPr lang="en-US" altLang="ko-KR" sz="5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E7DEAAA-8BC1-9943-DF7F-49FCD6C6C508}"/>
              </a:ext>
            </a:extLst>
          </p:cNvPr>
          <p:cNvSpPr txBox="1"/>
          <p:nvPr/>
        </p:nvSpPr>
        <p:spPr>
          <a:xfrm>
            <a:off x="3547992" y="2896578"/>
            <a:ext cx="71655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이모티콘 생성 전처리 및 생성</a:t>
            </a:r>
            <a:endParaRPr lang="en-US" altLang="ko-KR" sz="3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FEBF237-9CB3-93FE-0972-EE7B482BEC66}"/>
              </a:ext>
            </a:extLst>
          </p:cNvPr>
          <p:cNvSpPr txBox="1"/>
          <p:nvPr/>
        </p:nvSpPr>
        <p:spPr>
          <a:xfrm>
            <a:off x="3350067" y="3806020"/>
            <a:ext cx="716553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·</a:t>
            </a:r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얼굴 인식</a:t>
            </a:r>
            <a:endParaRPr lang="en-US" altLang="ko-KR" sz="3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·</a:t>
            </a:r>
            <a:r>
              <a:rPr lang="ko-KR" altLang="en-US" sz="3200" b="1" u="sng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사진 </a:t>
            </a:r>
            <a:r>
              <a:rPr lang="en-US" altLang="ko-KR" sz="3200" b="1" u="sng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Size </a:t>
            </a:r>
            <a:r>
              <a:rPr lang="ko-KR" altLang="en-US" sz="3200" b="1" u="sng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조절</a:t>
            </a:r>
            <a:endParaRPr lang="en-US" altLang="ko-KR" sz="3200" b="1" u="sng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·</a:t>
            </a:r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얼굴 특징점 추출</a:t>
            </a:r>
            <a:endParaRPr lang="en-US" altLang="ko-KR" sz="3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·</a:t>
            </a:r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얼굴 방향</a:t>
            </a:r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각도 추출</a:t>
            </a:r>
            <a:endParaRPr lang="en-US" altLang="ko-KR" sz="3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·</a:t>
            </a:r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얼굴 특징 강조</a:t>
            </a:r>
            <a:endParaRPr lang="en-US" altLang="ko-KR" sz="3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·</a:t>
            </a:r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캐릭터화</a:t>
            </a:r>
            <a:endParaRPr lang="en-US" altLang="ko-KR" sz="3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0" name="그룹 1010">
            <a:extLst>
              <a:ext uri="{FF2B5EF4-FFF2-40B4-BE49-F238E27FC236}">
                <a16:creationId xmlns:a16="http://schemas.microsoft.com/office/drawing/2014/main" id="{198757C3-836F-F4CE-9916-4FDB62F5C57D}"/>
              </a:ext>
            </a:extLst>
          </p:cNvPr>
          <p:cNvGrpSpPr/>
          <p:nvPr/>
        </p:nvGrpSpPr>
        <p:grpSpPr>
          <a:xfrm>
            <a:off x="6477000" y="4161851"/>
            <a:ext cx="3653510" cy="125663"/>
            <a:chOff x="6228028" y="4477156"/>
            <a:chExt cx="3653510" cy="125663"/>
          </a:xfrm>
        </p:grpSpPr>
        <p:pic>
          <p:nvPicPr>
            <p:cNvPr id="21" name="Object 41">
              <a:extLst>
                <a:ext uri="{FF2B5EF4-FFF2-40B4-BE49-F238E27FC236}">
                  <a16:creationId xmlns:a16="http://schemas.microsoft.com/office/drawing/2014/main" id="{0EA1D1FF-0226-B2B1-785E-CA307A01FED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600000">
              <a:off x="6228028" y="4477156"/>
              <a:ext cx="3653510" cy="125663"/>
            </a:xfrm>
            <a:prstGeom prst="rect">
              <a:avLst/>
            </a:prstGeom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6EEB8DD4-DDEA-9FC7-77C0-F143AFC56663}"/>
              </a:ext>
            </a:extLst>
          </p:cNvPr>
          <p:cNvSpPr txBox="1"/>
          <p:nvPr/>
        </p:nvSpPr>
        <p:spPr>
          <a:xfrm>
            <a:off x="9906000" y="3772128"/>
            <a:ext cx="8610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·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사진 크기 조절</a:t>
            </a:r>
            <a:endParaRPr lang="en-US" altLang="ko-KR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해상도를 </a:t>
            </a: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1024 * 1024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 변경</a:t>
            </a:r>
            <a:endParaRPr lang="en-US" altLang="ko-KR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얼굴을 중심으로 이미지를 가까이 확대</a:t>
            </a:r>
            <a:endParaRPr lang="en-US" altLang="ko-KR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3" name="그룹 1011">
            <a:extLst>
              <a:ext uri="{FF2B5EF4-FFF2-40B4-BE49-F238E27FC236}">
                <a16:creationId xmlns:a16="http://schemas.microsoft.com/office/drawing/2014/main" id="{B2610698-3A71-4CAA-4A50-C35532878C6A}"/>
              </a:ext>
            </a:extLst>
          </p:cNvPr>
          <p:cNvGrpSpPr/>
          <p:nvPr/>
        </p:nvGrpSpPr>
        <p:grpSpPr>
          <a:xfrm>
            <a:off x="9906000" y="5511305"/>
            <a:ext cx="5513995" cy="3560143"/>
            <a:chOff x="9864696" y="5813719"/>
            <a:chExt cx="5513995" cy="3560143"/>
          </a:xfrm>
        </p:grpSpPr>
        <p:pic>
          <p:nvPicPr>
            <p:cNvPr id="24" name="Object 44">
              <a:extLst>
                <a:ext uri="{FF2B5EF4-FFF2-40B4-BE49-F238E27FC236}">
                  <a16:creationId xmlns:a16="http://schemas.microsoft.com/office/drawing/2014/main" id="{ACA1B092-457C-427F-4F44-BC88B504D7F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864696" y="5813719"/>
              <a:ext cx="5513995" cy="3560143"/>
            </a:xfrm>
            <a:prstGeom prst="rect">
              <a:avLst/>
            </a:prstGeom>
          </p:spPr>
        </p:pic>
      </p:grpSp>
      <p:grpSp>
        <p:nvGrpSpPr>
          <p:cNvPr id="26" name="그룹 1002">
            <a:extLst>
              <a:ext uri="{FF2B5EF4-FFF2-40B4-BE49-F238E27FC236}">
                <a16:creationId xmlns:a16="http://schemas.microsoft.com/office/drawing/2014/main" id="{6126D00E-F675-402B-D9A2-08E9AF2D40E0}"/>
              </a:ext>
            </a:extLst>
          </p:cNvPr>
          <p:cNvGrpSpPr/>
          <p:nvPr/>
        </p:nvGrpSpPr>
        <p:grpSpPr>
          <a:xfrm>
            <a:off x="-10664" y="4486156"/>
            <a:ext cx="2514748" cy="1320856"/>
            <a:chOff x="95985" y="3431349"/>
            <a:chExt cx="2514748" cy="1320856"/>
          </a:xfrm>
        </p:grpSpPr>
        <p:grpSp>
          <p:nvGrpSpPr>
            <p:cNvPr id="27" name="그룹 1003">
              <a:extLst>
                <a:ext uri="{FF2B5EF4-FFF2-40B4-BE49-F238E27FC236}">
                  <a16:creationId xmlns:a16="http://schemas.microsoft.com/office/drawing/2014/main" id="{BC71F6AD-6691-5753-B65F-FDB42BDC0E2C}"/>
                </a:ext>
              </a:extLst>
            </p:cNvPr>
            <p:cNvGrpSpPr/>
            <p:nvPr/>
          </p:nvGrpSpPr>
          <p:grpSpPr>
            <a:xfrm>
              <a:off x="95985" y="3431349"/>
              <a:ext cx="2514748" cy="1227150"/>
              <a:chOff x="95985" y="3431349"/>
              <a:chExt cx="2514748" cy="1227150"/>
            </a:xfrm>
          </p:grpSpPr>
          <p:grpSp>
            <p:nvGrpSpPr>
              <p:cNvPr id="31" name="그룹 1004">
                <a:extLst>
                  <a:ext uri="{FF2B5EF4-FFF2-40B4-BE49-F238E27FC236}">
                    <a16:creationId xmlns:a16="http://schemas.microsoft.com/office/drawing/2014/main" id="{68845B7E-AB17-4796-CF73-B39D1F05E9F2}"/>
                  </a:ext>
                </a:extLst>
              </p:cNvPr>
              <p:cNvGrpSpPr/>
              <p:nvPr/>
            </p:nvGrpSpPr>
            <p:grpSpPr>
              <a:xfrm>
                <a:off x="95985" y="3431349"/>
                <a:ext cx="2410874" cy="1227150"/>
                <a:chOff x="95985" y="3431349"/>
                <a:chExt cx="2410874" cy="1227150"/>
              </a:xfrm>
            </p:grpSpPr>
            <p:pic>
              <p:nvPicPr>
                <p:cNvPr id="34" name="Object 8">
                  <a:extLst>
                    <a:ext uri="{FF2B5EF4-FFF2-40B4-BE49-F238E27FC236}">
                      <a16:creationId xmlns:a16="http://schemas.microsoft.com/office/drawing/2014/main" id="{483A3F7D-2927-7EFF-22A3-1569E43EC3F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 rot="-10800000">
                  <a:off x="95985" y="3431349"/>
                  <a:ext cx="2410874" cy="1227150"/>
                </a:xfrm>
                <a:prstGeom prst="rect">
                  <a:avLst/>
                </a:prstGeom>
              </p:spPr>
            </p:pic>
          </p:grpSp>
          <p:grpSp>
            <p:nvGrpSpPr>
              <p:cNvPr id="32" name="그룹 1005">
                <a:extLst>
                  <a:ext uri="{FF2B5EF4-FFF2-40B4-BE49-F238E27FC236}">
                    <a16:creationId xmlns:a16="http://schemas.microsoft.com/office/drawing/2014/main" id="{4AD23567-D553-27CD-25E4-A7BA77644057}"/>
                  </a:ext>
                </a:extLst>
              </p:cNvPr>
              <p:cNvGrpSpPr/>
              <p:nvPr/>
            </p:nvGrpSpPr>
            <p:grpSpPr>
              <a:xfrm>
                <a:off x="1952084" y="3836402"/>
                <a:ext cx="900253" cy="417046"/>
                <a:chOff x="1952084" y="3836402"/>
                <a:chExt cx="900253" cy="417046"/>
              </a:xfrm>
            </p:grpSpPr>
            <p:pic>
              <p:nvPicPr>
                <p:cNvPr id="33" name="Object 11">
                  <a:extLst>
                    <a:ext uri="{FF2B5EF4-FFF2-40B4-BE49-F238E27FC236}">
                      <a16:creationId xmlns:a16="http://schemas.microsoft.com/office/drawing/2014/main" id="{A07EA30B-DA1D-8628-F162-7C719F2A615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 rot="-16200000">
                  <a:off x="1952084" y="3836402"/>
                  <a:ext cx="900253" cy="41704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28" name="그룹 1006">
              <a:extLst>
                <a:ext uri="{FF2B5EF4-FFF2-40B4-BE49-F238E27FC236}">
                  <a16:creationId xmlns:a16="http://schemas.microsoft.com/office/drawing/2014/main" id="{BCAE96A8-7BFA-E75B-037E-CB050507C6BE}"/>
                </a:ext>
              </a:extLst>
            </p:cNvPr>
            <p:cNvGrpSpPr/>
            <p:nvPr/>
          </p:nvGrpSpPr>
          <p:grpSpPr>
            <a:xfrm>
              <a:off x="2412476" y="4653360"/>
              <a:ext cx="98845" cy="98845"/>
              <a:chOff x="2412476" y="4653360"/>
              <a:chExt cx="98845" cy="98845"/>
            </a:xfrm>
          </p:grpSpPr>
          <p:pic>
            <p:nvPicPr>
              <p:cNvPr id="29" name="Object 15">
                <a:extLst>
                  <a:ext uri="{FF2B5EF4-FFF2-40B4-BE49-F238E27FC236}">
                    <a16:creationId xmlns:a16="http://schemas.microsoft.com/office/drawing/2014/main" id="{AF59D6AA-D9A8-4181-BD16-19688A8059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16200000">
                <a:off x="2412476" y="4653360"/>
                <a:ext cx="98845" cy="98845"/>
              </a:xfrm>
              <a:prstGeom prst="rect">
                <a:avLst/>
              </a:prstGeom>
            </p:spPr>
          </p:pic>
        </p:grp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BAE5CC0F-D13A-5FD0-D11D-FEB7D66D8B16}"/>
              </a:ext>
            </a:extLst>
          </p:cNvPr>
          <p:cNvSpPr txBox="1"/>
          <p:nvPr/>
        </p:nvSpPr>
        <p:spPr>
          <a:xfrm>
            <a:off x="656267" y="4563120"/>
            <a:ext cx="16458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개발내용</a:t>
            </a:r>
            <a:endParaRPr lang="en-US" altLang="ko-KR" sz="1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BEB780E-5543-77D2-CB72-E0A5D20A7021}"/>
              </a:ext>
            </a:extLst>
          </p:cNvPr>
          <p:cNvSpPr txBox="1"/>
          <p:nvPr/>
        </p:nvSpPr>
        <p:spPr>
          <a:xfrm>
            <a:off x="610729" y="6013360"/>
            <a:ext cx="12180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상세 설계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506247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120401" y="3977544"/>
            <a:ext cx="10415653" cy="2460565"/>
            <a:chOff x="-4120401" y="3977544"/>
            <a:chExt cx="10415653" cy="246056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-9328227" y="2747261"/>
              <a:ext cx="20831305" cy="4921131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-4120401" y="3977544"/>
              <a:ext cx="10415653" cy="246056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161596" y="712378"/>
            <a:ext cx="14619357" cy="64543"/>
            <a:chOff x="3161596" y="712378"/>
            <a:chExt cx="14619357" cy="6454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61596" y="712378"/>
              <a:ext cx="14619357" cy="6454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152072" y="9697362"/>
            <a:ext cx="14619357" cy="64543"/>
            <a:chOff x="3152072" y="9697362"/>
            <a:chExt cx="14619357" cy="64543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52072" y="9697362"/>
              <a:ext cx="14619357" cy="64543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982547D-3B5F-0A8E-49E3-1F54D3275F16}"/>
              </a:ext>
            </a:extLst>
          </p:cNvPr>
          <p:cNvSpPr txBox="1"/>
          <p:nvPr/>
        </p:nvSpPr>
        <p:spPr>
          <a:xfrm>
            <a:off x="465576" y="2152151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종합 설계 개요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B1CF5D-4C64-A71C-8817-C2E191764DB8}"/>
              </a:ext>
            </a:extLst>
          </p:cNvPr>
          <p:cNvSpPr txBox="1"/>
          <p:nvPr/>
        </p:nvSpPr>
        <p:spPr>
          <a:xfrm>
            <a:off x="467147" y="2767924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관련 연구 및 사례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0C9DB6-C6E1-9FF0-5D11-F1B6D099EF82}"/>
              </a:ext>
            </a:extLst>
          </p:cNvPr>
          <p:cNvSpPr txBox="1"/>
          <p:nvPr/>
        </p:nvSpPr>
        <p:spPr>
          <a:xfrm>
            <a:off x="493651" y="3399568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 구성도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505771-9C6E-2298-E383-129FAD453EAB}"/>
              </a:ext>
            </a:extLst>
          </p:cNvPr>
          <p:cNvSpPr txBox="1"/>
          <p:nvPr/>
        </p:nvSpPr>
        <p:spPr>
          <a:xfrm>
            <a:off x="493651" y="4007963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수행 시나리오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99113A-F75B-8EE8-648A-3287C4E2644B}"/>
              </a:ext>
            </a:extLst>
          </p:cNvPr>
          <p:cNvSpPr txBox="1"/>
          <p:nvPr/>
        </p:nvSpPr>
        <p:spPr>
          <a:xfrm>
            <a:off x="610728" y="6626423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업무 분담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673A15-23C9-C915-A034-4FEC67FB1BBB}"/>
              </a:ext>
            </a:extLst>
          </p:cNvPr>
          <p:cNvSpPr txBox="1"/>
          <p:nvPr/>
        </p:nvSpPr>
        <p:spPr>
          <a:xfrm>
            <a:off x="575237" y="7209704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수행 일정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F4CC7B-0E70-ACE7-DF84-44D91496F7C0}"/>
              </a:ext>
            </a:extLst>
          </p:cNvPr>
          <p:cNvSpPr txBox="1"/>
          <p:nvPr/>
        </p:nvSpPr>
        <p:spPr>
          <a:xfrm>
            <a:off x="589270" y="7811389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참고 문헌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100366E-F2A4-84E2-DF08-380CDA082B8C}"/>
              </a:ext>
            </a:extLst>
          </p:cNvPr>
          <p:cNvSpPr txBox="1"/>
          <p:nvPr/>
        </p:nvSpPr>
        <p:spPr>
          <a:xfrm>
            <a:off x="3350067" y="1623529"/>
            <a:ext cx="71655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개발 내용</a:t>
            </a:r>
            <a:endParaRPr lang="en-US" altLang="ko-KR" sz="5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E7DEAAA-8BC1-9943-DF7F-49FCD6C6C508}"/>
              </a:ext>
            </a:extLst>
          </p:cNvPr>
          <p:cNvSpPr txBox="1"/>
          <p:nvPr/>
        </p:nvSpPr>
        <p:spPr>
          <a:xfrm>
            <a:off x="3547992" y="2896578"/>
            <a:ext cx="71655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이모티콘 생성 전처리 및 생성</a:t>
            </a:r>
            <a:endParaRPr lang="en-US" altLang="ko-KR" sz="3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FEBF237-9CB3-93FE-0972-EE7B482BEC66}"/>
              </a:ext>
            </a:extLst>
          </p:cNvPr>
          <p:cNvSpPr txBox="1"/>
          <p:nvPr/>
        </p:nvSpPr>
        <p:spPr>
          <a:xfrm>
            <a:off x="3350067" y="3806020"/>
            <a:ext cx="716553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·</a:t>
            </a:r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얼굴 인식</a:t>
            </a:r>
            <a:endParaRPr lang="en-US" altLang="ko-KR" sz="3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·</a:t>
            </a:r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사진 </a:t>
            </a:r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Size </a:t>
            </a:r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조절</a:t>
            </a:r>
            <a:endParaRPr lang="en-US" altLang="ko-KR" sz="3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·</a:t>
            </a:r>
            <a:r>
              <a:rPr lang="ko-KR" altLang="en-US" sz="3200" b="1" u="sng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얼굴 특징점 추출</a:t>
            </a:r>
            <a:endParaRPr lang="en-US" altLang="ko-KR" sz="3200" b="1" u="sng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·</a:t>
            </a:r>
            <a:r>
              <a:rPr lang="ko-KR" altLang="en-US" sz="3200" b="1" u="sng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얼굴 방향</a:t>
            </a:r>
            <a:r>
              <a:rPr lang="en-US" altLang="ko-KR" sz="3200" b="1" u="sng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3200" b="1" u="sng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각도 추출</a:t>
            </a:r>
            <a:endParaRPr lang="en-US" altLang="ko-KR" sz="3200" b="1" u="sng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·</a:t>
            </a:r>
            <a:r>
              <a:rPr lang="ko-KR" altLang="en-US" sz="3200" b="1" u="sng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얼굴 특징 강조</a:t>
            </a:r>
            <a:endParaRPr lang="en-US" altLang="ko-KR" sz="3200" b="1" u="sng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·</a:t>
            </a:r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캐릭터화</a:t>
            </a:r>
            <a:endParaRPr lang="en-US" altLang="ko-KR" sz="3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0" name="그룹 1010">
            <a:extLst>
              <a:ext uri="{FF2B5EF4-FFF2-40B4-BE49-F238E27FC236}">
                <a16:creationId xmlns:a16="http://schemas.microsoft.com/office/drawing/2014/main" id="{9079C835-4D25-485D-95CC-C3C4B1165033}"/>
              </a:ext>
            </a:extLst>
          </p:cNvPr>
          <p:cNvGrpSpPr/>
          <p:nvPr/>
        </p:nvGrpSpPr>
        <p:grpSpPr>
          <a:xfrm>
            <a:off x="7467600" y="4855265"/>
            <a:ext cx="351879" cy="1488891"/>
            <a:chOff x="7475182" y="5142857"/>
            <a:chExt cx="351879" cy="1863859"/>
          </a:xfrm>
        </p:grpSpPr>
        <p:pic>
          <p:nvPicPr>
            <p:cNvPr id="21" name="Object 41">
              <a:extLst>
                <a:ext uri="{FF2B5EF4-FFF2-40B4-BE49-F238E27FC236}">
                  <a16:creationId xmlns:a16="http://schemas.microsoft.com/office/drawing/2014/main" id="{51376476-132A-2CEF-4BBB-7D0B49DEF2C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475182" y="5142857"/>
              <a:ext cx="351879" cy="1863859"/>
            </a:xfrm>
            <a:prstGeom prst="rect">
              <a:avLst/>
            </a:prstGeom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D23C8583-9B61-AB94-C36B-222AD0906644}"/>
              </a:ext>
            </a:extLst>
          </p:cNvPr>
          <p:cNvSpPr txBox="1"/>
          <p:nvPr/>
        </p:nvSpPr>
        <p:spPr>
          <a:xfrm>
            <a:off x="8805976" y="3756959"/>
            <a:ext cx="9261380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·</a:t>
            </a:r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얼굴 특징점 추출</a:t>
            </a:r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강조</a:t>
            </a:r>
            <a:endParaRPr lang="en-US" altLang="ko-KR" sz="2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얼굴을 먼저 검출하고</a:t>
            </a: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검출된 얼굴에 대해 </a:t>
            </a: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Predictor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</a:t>
            </a:r>
            <a:endParaRPr lang="en-US" altLang="ko-KR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사용하여 </a:t>
            </a: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landmark 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추출</a:t>
            </a:r>
            <a:endParaRPr lang="en-US" altLang="ko-KR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추출된 점들의 좌표값으로 점과 점사이의 거리를 </a:t>
            </a:r>
            <a:endParaRPr lang="en-US" altLang="ko-KR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계산하고 얼굴의 특출한 부분을 탐지</a:t>
            </a:r>
            <a:endParaRPr lang="en-US" altLang="ko-KR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탐지된 영역을 이미지 처리기술로 강조</a:t>
            </a:r>
            <a:endParaRPr lang="en-US" altLang="ko-KR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(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이미지 확대</a:t>
            </a: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명암 조절</a:t>
            </a: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</p:txBody>
      </p:sp>
      <p:grpSp>
        <p:nvGrpSpPr>
          <p:cNvPr id="23" name="그룹 1011">
            <a:extLst>
              <a:ext uri="{FF2B5EF4-FFF2-40B4-BE49-F238E27FC236}">
                <a16:creationId xmlns:a16="http://schemas.microsoft.com/office/drawing/2014/main" id="{74D19228-FF41-E2E9-E8F4-F5729C19D40E}"/>
              </a:ext>
            </a:extLst>
          </p:cNvPr>
          <p:cNvGrpSpPr/>
          <p:nvPr/>
        </p:nvGrpSpPr>
        <p:grpSpPr>
          <a:xfrm>
            <a:off x="8829167" y="6981729"/>
            <a:ext cx="2075470" cy="1750126"/>
            <a:chOff x="8987783" y="7302138"/>
            <a:chExt cx="2075470" cy="1750126"/>
          </a:xfrm>
        </p:grpSpPr>
        <p:pic>
          <p:nvPicPr>
            <p:cNvPr id="24" name="Object 44">
              <a:extLst>
                <a:ext uri="{FF2B5EF4-FFF2-40B4-BE49-F238E27FC236}">
                  <a16:creationId xmlns:a16="http://schemas.microsoft.com/office/drawing/2014/main" id="{9E8563E8-34D0-045E-86F9-EEFDB6882E4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987783" y="7302138"/>
              <a:ext cx="2075470" cy="1750126"/>
            </a:xfrm>
            <a:prstGeom prst="rect">
              <a:avLst/>
            </a:prstGeom>
          </p:spPr>
        </p:pic>
      </p:grpSp>
      <p:grpSp>
        <p:nvGrpSpPr>
          <p:cNvPr id="25" name="그룹 1012">
            <a:extLst>
              <a:ext uri="{FF2B5EF4-FFF2-40B4-BE49-F238E27FC236}">
                <a16:creationId xmlns:a16="http://schemas.microsoft.com/office/drawing/2014/main" id="{C09D5F59-1AD3-BC4D-16B2-B730948AC425}"/>
              </a:ext>
            </a:extLst>
          </p:cNvPr>
          <p:cNvGrpSpPr/>
          <p:nvPr/>
        </p:nvGrpSpPr>
        <p:grpSpPr>
          <a:xfrm>
            <a:off x="11820420" y="6981729"/>
            <a:ext cx="1718118" cy="1645776"/>
            <a:chOff x="11979036" y="7302138"/>
            <a:chExt cx="1718118" cy="1645776"/>
          </a:xfrm>
        </p:grpSpPr>
        <p:pic>
          <p:nvPicPr>
            <p:cNvPr id="26" name="Object 47">
              <a:extLst>
                <a:ext uri="{FF2B5EF4-FFF2-40B4-BE49-F238E27FC236}">
                  <a16:creationId xmlns:a16="http://schemas.microsoft.com/office/drawing/2014/main" id="{9A1C0482-8D07-0AA6-3E0D-06763B1D9CC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979036" y="7302138"/>
              <a:ext cx="1718118" cy="1645776"/>
            </a:xfrm>
            <a:prstGeom prst="rect">
              <a:avLst/>
            </a:prstGeom>
          </p:spPr>
        </p:pic>
      </p:grpSp>
      <p:grpSp>
        <p:nvGrpSpPr>
          <p:cNvPr id="27" name="그룹 1013">
            <a:extLst>
              <a:ext uri="{FF2B5EF4-FFF2-40B4-BE49-F238E27FC236}">
                <a16:creationId xmlns:a16="http://schemas.microsoft.com/office/drawing/2014/main" id="{FC04B98C-6CEA-1EA6-1FD5-EADA76B18465}"/>
              </a:ext>
            </a:extLst>
          </p:cNvPr>
          <p:cNvGrpSpPr/>
          <p:nvPr/>
        </p:nvGrpSpPr>
        <p:grpSpPr>
          <a:xfrm>
            <a:off x="14775840" y="6981729"/>
            <a:ext cx="1731896" cy="1750126"/>
            <a:chOff x="14934456" y="7302138"/>
            <a:chExt cx="1731896" cy="1750126"/>
          </a:xfrm>
        </p:grpSpPr>
        <p:pic>
          <p:nvPicPr>
            <p:cNvPr id="28" name="Object 50">
              <a:extLst>
                <a:ext uri="{FF2B5EF4-FFF2-40B4-BE49-F238E27FC236}">
                  <a16:creationId xmlns:a16="http://schemas.microsoft.com/office/drawing/2014/main" id="{C361F32B-5B06-8CB7-980A-66802F9D6DC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934456" y="7302138"/>
              <a:ext cx="1731896" cy="1750126"/>
            </a:xfrm>
            <a:prstGeom prst="rect">
              <a:avLst/>
            </a:prstGeom>
          </p:spPr>
        </p:pic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D8CFEE9A-26D7-9E01-6883-52B1B213F829}"/>
              </a:ext>
            </a:extLst>
          </p:cNvPr>
          <p:cNvSpPr txBox="1"/>
          <p:nvPr/>
        </p:nvSpPr>
        <p:spPr>
          <a:xfrm>
            <a:off x="8534400" y="8849771"/>
            <a:ext cx="297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68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개의 </a:t>
            </a: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landmark</a:t>
            </a:r>
            <a:endParaRPr lang="en-US" altLang="ko-KR" sz="2400" b="1" u="sng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1B308AF-DF96-63F2-CD64-344133C1758A}"/>
              </a:ext>
            </a:extLst>
          </p:cNvPr>
          <p:cNvSpPr txBox="1"/>
          <p:nvPr/>
        </p:nvSpPr>
        <p:spPr>
          <a:xfrm>
            <a:off x="11193579" y="8731855"/>
            <a:ext cx="2971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Facial Landmark 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추출</a:t>
            </a:r>
            <a:endParaRPr lang="en-US" altLang="ko-KR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818BB2B-6FAD-276E-36B2-1361741E1D7D}"/>
              </a:ext>
            </a:extLst>
          </p:cNvPr>
          <p:cNvSpPr txBox="1"/>
          <p:nvPr/>
        </p:nvSpPr>
        <p:spPr>
          <a:xfrm>
            <a:off x="14630400" y="8849770"/>
            <a:ext cx="297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얼굴 특징 강조</a:t>
            </a:r>
            <a:endParaRPr lang="en-US" altLang="ko-KR" sz="2400" b="1" u="sng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34" name="그룹 1002">
            <a:extLst>
              <a:ext uri="{FF2B5EF4-FFF2-40B4-BE49-F238E27FC236}">
                <a16:creationId xmlns:a16="http://schemas.microsoft.com/office/drawing/2014/main" id="{B592218E-4786-73E8-011D-F012C10E7D1F}"/>
              </a:ext>
            </a:extLst>
          </p:cNvPr>
          <p:cNvGrpSpPr/>
          <p:nvPr/>
        </p:nvGrpSpPr>
        <p:grpSpPr>
          <a:xfrm>
            <a:off x="-10664" y="4486156"/>
            <a:ext cx="2514748" cy="1320856"/>
            <a:chOff x="95985" y="3431349"/>
            <a:chExt cx="2514748" cy="1320856"/>
          </a:xfrm>
        </p:grpSpPr>
        <p:grpSp>
          <p:nvGrpSpPr>
            <p:cNvPr id="36" name="그룹 1003">
              <a:extLst>
                <a:ext uri="{FF2B5EF4-FFF2-40B4-BE49-F238E27FC236}">
                  <a16:creationId xmlns:a16="http://schemas.microsoft.com/office/drawing/2014/main" id="{6404BE06-3D88-FA1A-1D07-0267DDC38A75}"/>
                </a:ext>
              </a:extLst>
            </p:cNvPr>
            <p:cNvGrpSpPr/>
            <p:nvPr/>
          </p:nvGrpSpPr>
          <p:grpSpPr>
            <a:xfrm>
              <a:off x="95985" y="3431349"/>
              <a:ext cx="2514748" cy="1227150"/>
              <a:chOff x="95985" y="3431349"/>
              <a:chExt cx="2514748" cy="1227150"/>
            </a:xfrm>
          </p:grpSpPr>
          <p:grpSp>
            <p:nvGrpSpPr>
              <p:cNvPr id="39" name="그룹 1004">
                <a:extLst>
                  <a:ext uri="{FF2B5EF4-FFF2-40B4-BE49-F238E27FC236}">
                    <a16:creationId xmlns:a16="http://schemas.microsoft.com/office/drawing/2014/main" id="{A778A5DA-01C6-B00B-7B27-DC91C51C751E}"/>
                  </a:ext>
                </a:extLst>
              </p:cNvPr>
              <p:cNvGrpSpPr/>
              <p:nvPr/>
            </p:nvGrpSpPr>
            <p:grpSpPr>
              <a:xfrm>
                <a:off x="95985" y="3431349"/>
                <a:ext cx="2410874" cy="1227150"/>
                <a:chOff x="95985" y="3431349"/>
                <a:chExt cx="2410874" cy="1227150"/>
              </a:xfrm>
            </p:grpSpPr>
            <p:pic>
              <p:nvPicPr>
                <p:cNvPr id="42" name="Object 8">
                  <a:extLst>
                    <a:ext uri="{FF2B5EF4-FFF2-40B4-BE49-F238E27FC236}">
                      <a16:creationId xmlns:a16="http://schemas.microsoft.com/office/drawing/2014/main" id="{ACCEE3A4-990F-1B31-D666-C6A04097ADF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10800000">
                  <a:off x="95985" y="3431349"/>
                  <a:ext cx="2410874" cy="1227150"/>
                </a:xfrm>
                <a:prstGeom prst="rect">
                  <a:avLst/>
                </a:prstGeom>
              </p:spPr>
            </p:pic>
          </p:grpSp>
          <p:grpSp>
            <p:nvGrpSpPr>
              <p:cNvPr id="40" name="그룹 1005">
                <a:extLst>
                  <a:ext uri="{FF2B5EF4-FFF2-40B4-BE49-F238E27FC236}">
                    <a16:creationId xmlns:a16="http://schemas.microsoft.com/office/drawing/2014/main" id="{FC5751C4-FD4C-B527-D33D-404B31E5407B}"/>
                  </a:ext>
                </a:extLst>
              </p:cNvPr>
              <p:cNvGrpSpPr/>
              <p:nvPr/>
            </p:nvGrpSpPr>
            <p:grpSpPr>
              <a:xfrm>
                <a:off x="1952084" y="3836402"/>
                <a:ext cx="900253" cy="417046"/>
                <a:chOff x="1952084" y="3836402"/>
                <a:chExt cx="900253" cy="417046"/>
              </a:xfrm>
            </p:grpSpPr>
            <p:pic>
              <p:nvPicPr>
                <p:cNvPr id="41" name="Object 11">
                  <a:extLst>
                    <a:ext uri="{FF2B5EF4-FFF2-40B4-BE49-F238E27FC236}">
                      <a16:creationId xmlns:a16="http://schemas.microsoft.com/office/drawing/2014/main" id="{BF497C6D-DFF1-A78F-B2B4-00128E8F311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 rot="-16200000">
                  <a:off x="1952084" y="3836402"/>
                  <a:ext cx="900253" cy="41704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37" name="그룹 1006">
              <a:extLst>
                <a:ext uri="{FF2B5EF4-FFF2-40B4-BE49-F238E27FC236}">
                  <a16:creationId xmlns:a16="http://schemas.microsoft.com/office/drawing/2014/main" id="{116873AA-7E08-5D3E-B92E-C6BCDFCF106C}"/>
                </a:ext>
              </a:extLst>
            </p:cNvPr>
            <p:cNvGrpSpPr/>
            <p:nvPr/>
          </p:nvGrpSpPr>
          <p:grpSpPr>
            <a:xfrm>
              <a:off x="2412476" y="4653360"/>
              <a:ext cx="98845" cy="98845"/>
              <a:chOff x="2412476" y="4653360"/>
              <a:chExt cx="98845" cy="98845"/>
            </a:xfrm>
          </p:grpSpPr>
          <p:pic>
            <p:nvPicPr>
              <p:cNvPr id="38" name="Object 15">
                <a:extLst>
                  <a:ext uri="{FF2B5EF4-FFF2-40B4-BE49-F238E27FC236}">
                    <a16:creationId xmlns:a16="http://schemas.microsoft.com/office/drawing/2014/main" id="{CB9E2090-2224-83A5-D890-AA386917AD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 rot="-16200000">
                <a:off x="2412476" y="4653360"/>
                <a:ext cx="98845" cy="98845"/>
              </a:xfrm>
              <a:prstGeom prst="rect">
                <a:avLst/>
              </a:prstGeom>
            </p:spPr>
          </p:pic>
        </p:grp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D02ED6B1-1B07-0EDE-5CDA-109D8B374A6B}"/>
              </a:ext>
            </a:extLst>
          </p:cNvPr>
          <p:cNvSpPr txBox="1"/>
          <p:nvPr/>
        </p:nvSpPr>
        <p:spPr>
          <a:xfrm>
            <a:off x="656267" y="4563120"/>
            <a:ext cx="16458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개발내용</a:t>
            </a:r>
            <a:endParaRPr lang="en-US" altLang="ko-KR" sz="1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BD55615-0D7D-8037-A23A-55E08F4D43AE}"/>
              </a:ext>
            </a:extLst>
          </p:cNvPr>
          <p:cNvSpPr txBox="1"/>
          <p:nvPr/>
        </p:nvSpPr>
        <p:spPr>
          <a:xfrm>
            <a:off x="610729" y="6013360"/>
            <a:ext cx="12180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상세 설계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083783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120401" y="3977544"/>
            <a:ext cx="10415653" cy="2460565"/>
            <a:chOff x="-4120401" y="3977544"/>
            <a:chExt cx="10415653" cy="246056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-9328227" y="2747261"/>
              <a:ext cx="20831305" cy="4921131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-4120401" y="3977544"/>
              <a:ext cx="10415653" cy="246056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161596" y="712378"/>
            <a:ext cx="14619357" cy="64543"/>
            <a:chOff x="3161596" y="712378"/>
            <a:chExt cx="14619357" cy="6454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61596" y="712378"/>
              <a:ext cx="14619357" cy="6454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152072" y="9697362"/>
            <a:ext cx="14619357" cy="64543"/>
            <a:chOff x="3152072" y="9697362"/>
            <a:chExt cx="14619357" cy="64543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52072" y="9697362"/>
              <a:ext cx="14619357" cy="64543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982547D-3B5F-0A8E-49E3-1F54D3275F16}"/>
              </a:ext>
            </a:extLst>
          </p:cNvPr>
          <p:cNvSpPr txBox="1"/>
          <p:nvPr/>
        </p:nvSpPr>
        <p:spPr>
          <a:xfrm>
            <a:off x="465576" y="2152151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종합 설계 개요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B1CF5D-4C64-A71C-8817-C2E191764DB8}"/>
              </a:ext>
            </a:extLst>
          </p:cNvPr>
          <p:cNvSpPr txBox="1"/>
          <p:nvPr/>
        </p:nvSpPr>
        <p:spPr>
          <a:xfrm>
            <a:off x="467147" y="2767924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관련 연구 및 사례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0C9DB6-C6E1-9FF0-5D11-F1B6D099EF82}"/>
              </a:ext>
            </a:extLst>
          </p:cNvPr>
          <p:cNvSpPr txBox="1"/>
          <p:nvPr/>
        </p:nvSpPr>
        <p:spPr>
          <a:xfrm>
            <a:off x="493651" y="3399568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 구성도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505771-9C6E-2298-E383-129FAD453EAB}"/>
              </a:ext>
            </a:extLst>
          </p:cNvPr>
          <p:cNvSpPr txBox="1"/>
          <p:nvPr/>
        </p:nvSpPr>
        <p:spPr>
          <a:xfrm>
            <a:off x="493651" y="4007963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수행 시나리오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99113A-F75B-8EE8-648A-3287C4E2644B}"/>
              </a:ext>
            </a:extLst>
          </p:cNvPr>
          <p:cNvSpPr txBox="1"/>
          <p:nvPr/>
        </p:nvSpPr>
        <p:spPr>
          <a:xfrm>
            <a:off x="610728" y="6626423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업무 분담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673A15-23C9-C915-A034-4FEC67FB1BBB}"/>
              </a:ext>
            </a:extLst>
          </p:cNvPr>
          <p:cNvSpPr txBox="1"/>
          <p:nvPr/>
        </p:nvSpPr>
        <p:spPr>
          <a:xfrm>
            <a:off x="575237" y="7209704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수행 일정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F4CC7B-0E70-ACE7-DF84-44D91496F7C0}"/>
              </a:ext>
            </a:extLst>
          </p:cNvPr>
          <p:cNvSpPr txBox="1"/>
          <p:nvPr/>
        </p:nvSpPr>
        <p:spPr>
          <a:xfrm>
            <a:off x="589270" y="7811389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참고 문헌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100366E-F2A4-84E2-DF08-380CDA082B8C}"/>
              </a:ext>
            </a:extLst>
          </p:cNvPr>
          <p:cNvSpPr txBox="1"/>
          <p:nvPr/>
        </p:nvSpPr>
        <p:spPr>
          <a:xfrm>
            <a:off x="3350067" y="1623529"/>
            <a:ext cx="71655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개발 내용</a:t>
            </a:r>
            <a:endParaRPr lang="en-US" altLang="ko-KR" sz="5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E7DEAAA-8BC1-9943-DF7F-49FCD6C6C508}"/>
              </a:ext>
            </a:extLst>
          </p:cNvPr>
          <p:cNvSpPr txBox="1"/>
          <p:nvPr/>
        </p:nvSpPr>
        <p:spPr>
          <a:xfrm>
            <a:off x="3547992" y="2896578"/>
            <a:ext cx="71655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이모티콘 생성 전처리 및 생성</a:t>
            </a:r>
            <a:endParaRPr lang="en-US" altLang="ko-KR" sz="3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FEBF237-9CB3-93FE-0972-EE7B482BEC66}"/>
              </a:ext>
            </a:extLst>
          </p:cNvPr>
          <p:cNvSpPr txBox="1"/>
          <p:nvPr/>
        </p:nvSpPr>
        <p:spPr>
          <a:xfrm>
            <a:off x="3350067" y="3806020"/>
            <a:ext cx="716553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·</a:t>
            </a:r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얼굴 인식</a:t>
            </a:r>
            <a:endParaRPr lang="en-US" altLang="ko-KR" sz="3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·</a:t>
            </a:r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사진 </a:t>
            </a:r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Size </a:t>
            </a:r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조절</a:t>
            </a:r>
            <a:endParaRPr lang="en-US" altLang="ko-KR" sz="3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·</a:t>
            </a:r>
            <a:r>
              <a:rPr lang="ko-KR" altLang="en-US" sz="3200" b="1" u="sng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얼굴 특징점 추출</a:t>
            </a:r>
            <a:endParaRPr lang="en-US" altLang="ko-KR" sz="3200" b="1" u="sng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·</a:t>
            </a:r>
            <a:r>
              <a:rPr lang="ko-KR" altLang="en-US" sz="3200" b="1" u="sng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얼굴 방향</a:t>
            </a:r>
            <a:r>
              <a:rPr lang="en-US" altLang="ko-KR" sz="3200" b="1" u="sng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3200" b="1" u="sng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각도 추출</a:t>
            </a:r>
            <a:endParaRPr lang="en-US" altLang="ko-KR" sz="3200" b="1" u="sng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·</a:t>
            </a:r>
            <a:r>
              <a:rPr lang="ko-KR" altLang="en-US" sz="3200" b="1" u="sng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얼굴 특징 강조</a:t>
            </a:r>
            <a:endParaRPr lang="en-US" altLang="ko-KR" sz="3200" b="1" u="sng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·</a:t>
            </a:r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캐릭터화</a:t>
            </a:r>
            <a:endParaRPr lang="en-US" altLang="ko-KR" sz="3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0" name="그룹 1010">
            <a:extLst>
              <a:ext uri="{FF2B5EF4-FFF2-40B4-BE49-F238E27FC236}">
                <a16:creationId xmlns:a16="http://schemas.microsoft.com/office/drawing/2014/main" id="{9079C835-4D25-485D-95CC-C3C4B1165033}"/>
              </a:ext>
            </a:extLst>
          </p:cNvPr>
          <p:cNvGrpSpPr/>
          <p:nvPr/>
        </p:nvGrpSpPr>
        <p:grpSpPr>
          <a:xfrm>
            <a:off x="7467600" y="4855265"/>
            <a:ext cx="351879" cy="1488891"/>
            <a:chOff x="7475182" y="5142857"/>
            <a:chExt cx="351879" cy="1863859"/>
          </a:xfrm>
        </p:grpSpPr>
        <p:pic>
          <p:nvPicPr>
            <p:cNvPr id="21" name="Object 41">
              <a:extLst>
                <a:ext uri="{FF2B5EF4-FFF2-40B4-BE49-F238E27FC236}">
                  <a16:creationId xmlns:a16="http://schemas.microsoft.com/office/drawing/2014/main" id="{51376476-132A-2CEF-4BBB-7D0B49DEF2C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475182" y="5142857"/>
              <a:ext cx="351879" cy="1863859"/>
            </a:xfrm>
            <a:prstGeom prst="rect">
              <a:avLst/>
            </a:prstGeom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D23C8583-9B61-AB94-C36B-222AD0906644}"/>
              </a:ext>
            </a:extLst>
          </p:cNvPr>
          <p:cNvSpPr txBox="1"/>
          <p:nvPr/>
        </p:nvSpPr>
        <p:spPr>
          <a:xfrm>
            <a:off x="8805976" y="3756959"/>
            <a:ext cx="926138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·</a:t>
            </a:r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얼굴 방향 추출</a:t>
            </a:r>
            <a:endParaRPr lang="en-US" altLang="ko-KR" sz="2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얼굴의 중심을 눈 중앙으로 하고 얼굴의 기준점을 코로 지정</a:t>
            </a:r>
            <a:endParaRPr lang="en-US" altLang="ko-KR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얼굴의 중심과 기준점 사이의 각도를 </a:t>
            </a: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atan2 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함수로 계산</a:t>
            </a:r>
            <a:endParaRPr lang="en-US" altLang="ko-KR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·</a:t>
            </a:r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얼굴 각도 추출</a:t>
            </a:r>
            <a:endParaRPr lang="en-US" altLang="ko-KR" sz="2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얼굴의 특정</a:t>
            </a: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눈</a:t>
            </a: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코</a:t>
            </a: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입</a:t>
            </a: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위치를 분석</a:t>
            </a:r>
            <a:endParaRPr lang="en-US" altLang="ko-KR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특정 특징의 상대적 위치 기반 </a:t>
            </a: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CNN 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알고리즘으로 얼굴의</a:t>
            </a:r>
            <a:endParaRPr lang="en-US" altLang="ko-KR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회전 각도를 계산</a:t>
            </a:r>
            <a:endParaRPr lang="en-US" altLang="ko-KR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·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얼굴 방향과 각도 추출된 값으로 </a:t>
            </a: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GAN Target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으로 부적절하다고 </a:t>
            </a: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판단할 때 다음 진행과정이 진행하지 않도록 구현</a:t>
            </a:r>
            <a:endParaRPr lang="en-US" altLang="ko-KR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3" name="그룹 1011">
            <a:extLst>
              <a:ext uri="{FF2B5EF4-FFF2-40B4-BE49-F238E27FC236}">
                <a16:creationId xmlns:a16="http://schemas.microsoft.com/office/drawing/2014/main" id="{74D19228-FF41-E2E9-E8F4-F5729C19D40E}"/>
              </a:ext>
            </a:extLst>
          </p:cNvPr>
          <p:cNvGrpSpPr/>
          <p:nvPr/>
        </p:nvGrpSpPr>
        <p:grpSpPr>
          <a:xfrm>
            <a:off x="8805976" y="7327863"/>
            <a:ext cx="2075470" cy="1750126"/>
            <a:chOff x="8987783" y="7302138"/>
            <a:chExt cx="2075470" cy="1750126"/>
          </a:xfrm>
        </p:grpSpPr>
        <p:pic>
          <p:nvPicPr>
            <p:cNvPr id="24" name="Object 44">
              <a:extLst>
                <a:ext uri="{FF2B5EF4-FFF2-40B4-BE49-F238E27FC236}">
                  <a16:creationId xmlns:a16="http://schemas.microsoft.com/office/drawing/2014/main" id="{9E8563E8-34D0-045E-86F9-EEFDB6882E4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987783" y="7302138"/>
              <a:ext cx="2075470" cy="1750126"/>
            </a:xfrm>
            <a:prstGeom prst="rect">
              <a:avLst/>
            </a:prstGeom>
          </p:spPr>
        </p:pic>
      </p:grpSp>
      <p:grpSp>
        <p:nvGrpSpPr>
          <p:cNvPr id="25" name="그룹 1012">
            <a:extLst>
              <a:ext uri="{FF2B5EF4-FFF2-40B4-BE49-F238E27FC236}">
                <a16:creationId xmlns:a16="http://schemas.microsoft.com/office/drawing/2014/main" id="{C09D5F59-1AD3-BC4D-16B2-B730948AC425}"/>
              </a:ext>
            </a:extLst>
          </p:cNvPr>
          <p:cNvGrpSpPr/>
          <p:nvPr/>
        </p:nvGrpSpPr>
        <p:grpSpPr>
          <a:xfrm>
            <a:off x="11797229" y="7327863"/>
            <a:ext cx="1718118" cy="1645776"/>
            <a:chOff x="11979036" y="7302138"/>
            <a:chExt cx="1718118" cy="1645776"/>
          </a:xfrm>
        </p:grpSpPr>
        <p:pic>
          <p:nvPicPr>
            <p:cNvPr id="26" name="Object 47">
              <a:extLst>
                <a:ext uri="{FF2B5EF4-FFF2-40B4-BE49-F238E27FC236}">
                  <a16:creationId xmlns:a16="http://schemas.microsoft.com/office/drawing/2014/main" id="{9A1C0482-8D07-0AA6-3E0D-06763B1D9CC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979036" y="7302138"/>
              <a:ext cx="1718118" cy="1645776"/>
            </a:xfrm>
            <a:prstGeom prst="rect">
              <a:avLst/>
            </a:prstGeom>
          </p:spPr>
        </p:pic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D8CFEE9A-26D7-9E01-6883-52B1B213F829}"/>
              </a:ext>
            </a:extLst>
          </p:cNvPr>
          <p:cNvSpPr txBox="1"/>
          <p:nvPr/>
        </p:nvSpPr>
        <p:spPr>
          <a:xfrm>
            <a:off x="8511209" y="9195905"/>
            <a:ext cx="297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68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개의 </a:t>
            </a: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landmark</a:t>
            </a:r>
            <a:endParaRPr lang="en-US" altLang="ko-KR" sz="2400" b="1" u="sng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1B308AF-DF96-63F2-CD64-344133C1758A}"/>
              </a:ext>
            </a:extLst>
          </p:cNvPr>
          <p:cNvSpPr txBox="1"/>
          <p:nvPr/>
        </p:nvSpPr>
        <p:spPr>
          <a:xfrm>
            <a:off x="11170388" y="9077989"/>
            <a:ext cx="2971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Facial Landmark 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추출</a:t>
            </a:r>
            <a:endParaRPr lang="en-US" altLang="ko-KR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34" name="그룹 1013">
            <a:extLst>
              <a:ext uri="{FF2B5EF4-FFF2-40B4-BE49-F238E27FC236}">
                <a16:creationId xmlns:a16="http://schemas.microsoft.com/office/drawing/2014/main" id="{FB1B07BF-4368-8291-5A36-4D92E757EF6D}"/>
              </a:ext>
            </a:extLst>
          </p:cNvPr>
          <p:cNvGrpSpPr/>
          <p:nvPr/>
        </p:nvGrpSpPr>
        <p:grpSpPr>
          <a:xfrm>
            <a:off x="14622445" y="8453736"/>
            <a:ext cx="3135316" cy="402291"/>
            <a:chOff x="14645636" y="8107602"/>
            <a:chExt cx="3135316" cy="402291"/>
          </a:xfrm>
        </p:grpSpPr>
        <p:pic>
          <p:nvPicPr>
            <p:cNvPr id="36" name="Object 53">
              <a:extLst>
                <a:ext uri="{FF2B5EF4-FFF2-40B4-BE49-F238E27FC236}">
                  <a16:creationId xmlns:a16="http://schemas.microsoft.com/office/drawing/2014/main" id="{E18972B2-DC15-3612-60C3-59E2C8E9DC8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645636" y="8107602"/>
              <a:ext cx="3135316" cy="402291"/>
            </a:xfrm>
            <a:prstGeom prst="rect">
              <a:avLst/>
            </a:prstGeom>
          </p:spPr>
        </p:pic>
      </p:grpSp>
      <p:grpSp>
        <p:nvGrpSpPr>
          <p:cNvPr id="37" name="그룹 1014">
            <a:extLst>
              <a:ext uri="{FF2B5EF4-FFF2-40B4-BE49-F238E27FC236}">
                <a16:creationId xmlns:a16="http://schemas.microsoft.com/office/drawing/2014/main" id="{9C7960E2-B115-33EE-0E06-6864645FF3E1}"/>
              </a:ext>
            </a:extLst>
          </p:cNvPr>
          <p:cNvGrpSpPr/>
          <p:nvPr/>
        </p:nvGrpSpPr>
        <p:grpSpPr>
          <a:xfrm>
            <a:off x="13691682" y="8235722"/>
            <a:ext cx="1044180" cy="801408"/>
            <a:chOff x="13714873" y="7889588"/>
            <a:chExt cx="1044180" cy="801408"/>
          </a:xfrm>
        </p:grpSpPr>
        <p:pic>
          <p:nvPicPr>
            <p:cNvPr id="38" name="Object 56">
              <a:extLst>
                <a:ext uri="{FF2B5EF4-FFF2-40B4-BE49-F238E27FC236}">
                  <a16:creationId xmlns:a16="http://schemas.microsoft.com/office/drawing/2014/main" id="{B3D5D9D7-FBEB-6E56-074D-720EF5F38DF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714873" y="7889588"/>
              <a:ext cx="1044180" cy="801408"/>
            </a:xfrm>
            <a:prstGeom prst="rect">
              <a:avLst/>
            </a:prstGeom>
          </p:spPr>
        </p:pic>
      </p:grpSp>
      <p:grpSp>
        <p:nvGrpSpPr>
          <p:cNvPr id="28" name="그룹 1002">
            <a:extLst>
              <a:ext uri="{FF2B5EF4-FFF2-40B4-BE49-F238E27FC236}">
                <a16:creationId xmlns:a16="http://schemas.microsoft.com/office/drawing/2014/main" id="{199EDAC8-2045-413E-0641-531A01A01F32}"/>
              </a:ext>
            </a:extLst>
          </p:cNvPr>
          <p:cNvGrpSpPr/>
          <p:nvPr/>
        </p:nvGrpSpPr>
        <p:grpSpPr>
          <a:xfrm>
            <a:off x="-10664" y="4486156"/>
            <a:ext cx="2514748" cy="1320856"/>
            <a:chOff x="95985" y="3431349"/>
            <a:chExt cx="2514748" cy="1320856"/>
          </a:xfrm>
        </p:grpSpPr>
        <p:grpSp>
          <p:nvGrpSpPr>
            <p:cNvPr id="32" name="그룹 1003">
              <a:extLst>
                <a:ext uri="{FF2B5EF4-FFF2-40B4-BE49-F238E27FC236}">
                  <a16:creationId xmlns:a16="http://schemas.microsoft.com/office/drawing/2014/main" id="{4502E989-11BB-7338-C06F-E809A7A3D76F}"/>
                </a:ext>
              </a:extLst>
            </p:cNvPr>
            <p:cNvGrpSpPr/>
            <p:nvPr/>
          </p:nvGrpSpPr>
          <p:grpSpPr>
            <a:xfrm>
              <a:off x="95985" y="3431349"/>
              <a:ext cx="2514748" cy="1227150"/>
              <a:chOff x="95985" y="3431349"/>
              <a:chExt cx="2514748" cy="1227150"/>
            </a:xfrm>
          </p:grpSpPr>
          <p:grpSp>
            <p:nvGrpSpPr>
              <p:cNvPr id="40" name="그룹 1004">
                <a:extLst>
                  <a:ext uri="{FF2B5EF4-FFF2-40B4-BE49-F238E27FC236}">
                    <a16:creationId xmlns:a16="http://schemas.microsoft.com/office/drawing/2014/main" id="{6DA5D321-C682-3A0B-DEBC-F7D468C99B0B}"/>
                  </a:ext>
                </a:extLst>
              </p:cNvPr>
              <p:cNvGrpSpPr/>
              <p:nvPr/>
            </p:nvGrpSpPr>
            <p:grpSpPr>
              <a:xfrm>
                <a:off x="95985" y="3431349"/>
                <a:ext cx="2410874" cy="1227150"/>
                <a:chOff x="95985" y="3431349"/>
                <a:chExt cx="2410874" cy="1227150"/>
              </a:xfrm>
            </p:grpSpPr>
            <p:pic>
              <p:nvPicPr>
                <p:cNvPr id="43" name="Object 8">
                  <a:extLst>
                    <a:ext uri="{FF2B5EF4-FFF2-40B4-BE49-F238E27FC236}">
                      <a16:creationId xmlns:a16="http://schemas.microsoft.com/office/drawing/2014/main" id="{B729ADA1-922C-8723-F86E-11EE66B2294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 rot="-10800000">
                  <a:off x="95985" y="3431349"/>
                  <a:ext cx="2410874" cy="1227150"/>
                </a:xfrm>
                <a:prstGeom prst="rect">
                  <a:avLst/>
                </a:prstGeom>
              </p:spPr>
            </p:pic>
          </p:grpSp>
          <p:grpSp>
            <p:nvGrpSpPr>
              <p:cNvPr id="41" name="그룹 1005">
                <a:extLst>
                  <a:ext uri="{FF2B5EF4-FFF2-40B4-BE49-F238E27FC236}">
                    <a16:creationId xmlns:a16="http://schemas.microsoft.com/office/drawing/2014/main" id="{95C78922-310D-89EE-52A3-6C152115B0E4}"/>
                  </a:ext>
                </a:extLst>
              </p:cNvPr>
              <p:cNvGrpSpPr/>
              <p:nvPr/>
            </p:nvGrpSpPr>
            <p:grpSpPr>
              <a:xfrm>
                <a:off x="1952084" y="3836402"/>
                <a:ext cx="900253" cy="417046"/>
                <a:chOff x="1952084" y="3836402"/>
                <a:chExt cx="900253" cy="417046"/>
              </a:xfrm>
            </p:grpSpPr>
            <p:pic>
              <p:nvPicPr>
                <p:cNvPr id="42" name="Object 11">
                  <a:extLst>
                    <a:ext uri="{FF2B5EF4-FFF2-40B4-BE49-F238E27FC236}">
                      <a16:creationId xmlns:a16="http://schemas.microsoft.com/office/drawing/2014/main" id="{0E7C3F85-0534-11B9-C338-EF6EB2E660D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 rot="-16200000">
                  <a:off x="1952084" y="3836402"/>
                  <a:ext cx="900253" cy="41704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33" name="그룹 1006">
              <a:extLst>
                <a:ext uri="{FF2B5EF4-FFF2-40B4-BE49-F238E27FC236}">
                  <a16:creationId xmlns:a16="http://schemas.microsoft.com/office/drawing/2014/main" id="{7F25BDDA-D82E-D273-84E9-3339A378DCF9}"/>
                </a:ext>
              </a:extLst>
            </p:cNvPr>
            <p:cNvGrpSpPr/>
            <p:nvPr/>
          </p:nvGrpSpPr>
          <p:grpSpPr>
            <a:xfrm>
              <a:off x="2412476" y="4653360"/>
              <a:ext cx="98845" cy="98845"/>
              <a:chOff x="2412476" y="4653360"/>
              <a:chExt cx="98845" cy="98845"/>
            </a:xfrm>
          </p:grpSpPr>
          <p:pic>
            <p:nvPicPr>
              <p:cNvPr id="39" name="Object 15">
                <a:extLst>
                  <a:ext uri="{FF2B5EF4-FFF2-40B4-BE49-F238E27FC236}">
                    <a16:creationId xmlns:a16="http://schemas.microsoft.com/office/drawing/2014/main" id="{FD621801-06AA-2D56-41C2-B024A007CE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 rot="-16200000">
                <a:off x="2412476" y="4653360"/>
                <a:ext cx="98845" cy="98845"/>
              </a:xfrm>
              <a:prstGeom prst="rect">
                <a:avLst/>
              </a:prstGeom>
            </p:spPr>
          </p:pic>
        </p:grp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DA5C9B34-B806-0B7E-6C1E-BDB31DA977E1}"/>
              </a:ext>
            </a:extLst>
          </p:cNvPr>
          <p:cNvSpPr txBox="1"/>
          <p:nvPr/>
        </p:nvSpPr>
        <p:spPr>
          <a:xfrm>
            <a:off x="656267" y="4563120"/>
            <a:ext cx="16458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개발내용</a:t>
            </a:r>
            <a:endParaRPr lang="en-US" altLang="ko-KR" sz="1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BA941F1-C9D9-ED64-522C-A0C74D64C7FE}"/>
              </a:ext>
            </a:extLst>
          </p:cNvPr>
          <p:cNvSpPr txBox="1"/>
          <p:nvPr/>
        </p:nvSpPr>
        <p:spPr>
          <a:xfrm>
            <a:off x="610729" y="6013360"/>
            <a:ext cx="12180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상세 설계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72761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120401" y="3977544"/>
            <a:ext cx="10415653" cy="2460565"/>
            <a:chOff x="-4120401" y="3977544"/>
            <a:chExt cx="10415653" cy="246056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-9328227" y="2747261"/>
              <a:ext cx="20831305" cy="4921131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-4120401" y="3977544"/>
              <a:ext cx="10415653" cy="246056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161596" y="712378"/>
            <a:ext cx="14619357" cy="64543"/>
            <a:chOff x="3161596" y="712378"/>
            <a:chExt cx="14619357" cy="6454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61596" y="712378"/>
              <a:ext cx="14619357" cy="6454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152072" y="9697362"/>
            <a:ext cx="14619357" cy="64543"/>
            <a:chOff x="3152072" y="9697362"/>
            <a:chExt cx="14619357" cy="64543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52072" y="9697362"/>
              <a:ext cx="14619357" cy="64543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982547D-3B5F-0A8E-49E3-1F54D3275F16}"/>
              </a:ext>
            </a:extLst>
          </p:cNvPr>
          <p:cNvSpPr txBox="1"/>
          <p:nvPr/>
        </p:nvSpPr>
        <p:spPr>
          <a:xfrm>
            <a:off x="465576" y="2152151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종합 설계 개요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B1CF5D-4C64-A71C-8817-C2E191764DB8}"/>
              </a:ext>
            </a:extLst>
          </p:cNvPr>
          <p:cNvSpPr txBox="1"/>
          <p:nvPr/>
        </p:nvSpPr>
        <p:spPr>
          <a:xfrm>
            <a:off x="467147" y="2767924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관련 연구 및 사례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0C9DB6-C6E1-9FF0-5D11-F1B6D099EF82}"/>
              </a:ext>
            </a:extLst>
          </p:cNvPr>
          <p:cNvSpPr txBox="1"/>
          <p:nvPr/>
        </p:nvSpPr>
        <p:spPr>
          <a:xfrm>
            <a:off x="493651" y="3399568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 구성도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505771-9C6E-2298-E383-129FAD453EAB}"/>
              </a:ext>
            </a:extLst>
          </p:cNvPr>
          <p:cNvSpPr txBox="1"/>
          <p:nvPr/>
        </p:nvSpPr>
        <p:spPr>
          <a:xfrm>
            <a:off x="493651" y="4007963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수행 시나리오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99113A-F75B-8EE8-648A-3287C4E2644B}"/>
              </a:ext>
            </a:extLst>
          </p:cNvPr>
          <p:cNvSpPr txBox="1"/>
          <p:nvPr/>
        </p:nvSpPr>
        <p:spPr>
          <a:xfrm>
            <a:off x="610728" y="6626423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업무 분담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673A15-23C9-C915-A034-4FEC67FB1BBB}"/>
              </a:ext>
            </a:extLst>
          </p:cNvPr>
          <p:cNvSpPr txBox="1"/>
          <p:nvPr/>
        </p:nvSpPr>
        <p:spPr>
          <a:xfrm>
            <a:off x="575237" y="7209704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수행 일정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F4CC7B-0E70-ACE7-DF84-44D91496F7C0}"/>
              </a:ext>
            </a:extLst>
          </p:cNvPr>
          <p:cNvSpPr txBox="1"/>
          <p:nvPr/>
        </p:nvSpPr>
        <p:spPr>
          <a:xfrm>
            <a:off x="589270" y="7811389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참고 문헌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100366E-F2A4-84E2-DF08-380CDA082B8C}"/>
              </a:ext>
            </a:extLst>
          </p:cNvPr>
          <p:cNvSpPr txBox="1"/>
          <p:nvPr/>
        </p:nvSpPr>
        <p:spPr>
          <a:xfrm>
            <a:off x="3350067" y="1623529"/>
            <a:ext cx="71655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개발 내용</a:t>
            </a:r>
            <a:endParaRPr lang="en-US" altLang="ko-KR" sz="5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E7DEAAA-8BC1-9943-DF7F-49FCD6C6C508}"/>
              </a:ext>
            </a:extLst>
          </p:cNvPr>
          <p:cNvSpPr txBox="1"/>
          <p:nvPr/>
        </p:nvSpPr>
        <p:spPr>
          <a:xfrm>
            <a:off x="3547992" y="2896578"/>
            <a:ext cx="71655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이모티콘 생성 전처리 및 생성</a:t>
            </a:r>
            <a:endParaRPr lang="en-US" altLang="ko-KR" sz="3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FEBF237-9CB3-93FE-0972-EE7B482BEC66}"/>
              </a:ext>
            </a:extLst>
          </p:cNvPr>
          <p:cNvSpPr txBox="1"/>
          <p:nvPr/>
        </p:nvSpPr>
        <p:spPr>
          <a:xfrm>
            <a:off x="3350067" y="3806020"/>
            <a:ext cx="716553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·</a:t>
            </a:r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얼굴 인식</a:t>
            </a:r>
            <a:endParaRPr lang="en-US" altLang="ko-KR" sz="3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·</a:t>
            </a:r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사진 </a:t>
            </a:r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Size </a:t>
            </a:r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조절</a:t>
            </a:r>
            <a:endParaRPr lang="en-US" altLang="ko-KR" sz="3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·</a:t>
            </a:r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얼굴 특징점 추출</a:t>
            </a:r>
            <a:endParaRPr lang="en-US" altLang="ko-KR" sz="3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·</a:t>
            </a:r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얼굴 방향</a:t>
            </a:r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각도 추출</a:t>
            </a:r>
            <a:endParaRPr lang="en-US" altLang="ko-KR" sz="3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·</a:t>
            </a:r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얼굴 특징 강조</a:t>
            </a:r>
            <a:endParaRPr lang="en-US" altLang="ko-KR" sz="3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·</a:t>
            </a:r>
            <a:r>
              <a:rPr lang="ko-KR" altLang="en-US" sz="3200" b="1" u="sng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캐릭터화</a:t>
            </a:r>
            <a:endParaRPr lang="en-US" altLang="ko-KR" sz="3200" b="1" u="sng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0" name="Object 40">
            <a:extLst>
              <a:ext uri="{FF2B5EF4-FFF2-40B4-BE49-F238E27FC236}">
                <a16:creationId xmlns:a16="http://schemas.microsoft.com/office/drawing/2014/main" id="{ABDFF75B-D62A-06C5-0AC6-2B90B674D80C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19080000">
            <a:off x="5435474" y="5185103"/>
            <a:ext cx="4511513" cy="11164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68F98EA-E520-5E8E-E60A-6C222106E24E}"/>
              </a:ext>
            </a:extLst>
          </p:cNvPr>
          <p:cNvSpPr txBox="1"/>
          <p:nvPr/>
        </p:nvSpPr>
        <p:spPr>
          <a:xfrm>
            <a:off x="9144000" y="3380864"/>
            <a:ext cx="926138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·GAN</a:t>
            </a:r>
          </a:p>
          <a:p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 수집 </a:t>
            </a: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캐릭터 이미지를 포함하는 데이터셋 수집</a:t>
            </a:r>
            <a:endParaRPr lang="en-US" altLang="ko-KR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2. GAN 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모델 구축 </a:t>
            </a: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고화질 이미지 처리에 강력한 </a:t>
            </a: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StyleGAN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모델 구축</a:t>
            </a:r>
            <a:endParaRPr lang="en-US" altLang="ko-KR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학습 </a:t>
            </a: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수집한 데이터셋으로 </a:t>
            </a: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GAN 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모델 학습</a:t>
            </a:r>
            <a:endParaRPr lang="en-US" altLang="ko-KR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사용자 사진 입력 </a:t>
            </a: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사용자 사진을 입력하고</a:t>
            </a: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학습된 </a:t>
            </a: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GAN 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모델을 사용해 캐릭터로 변환</a:t>
            </a:r>
            <a:endParaRPr lang="en-US" altLang="ko-KR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5. 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출력 </a:t>
            </a: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캐릭터로 변환된 이미지를 출력</a:t>
            </a:r>
            <a:endParaRPr lang="en-US" altLang="ko-KR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·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데이터셋은 </a:t>
            </a: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Kaggle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에서 다운로드</a:t>
            </a:r>
            <a:endParaRPr lang="en-US" altLang="ko-KR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·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정확도를 위해 데이터셋 이미지는 </a:t>
            </a: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10000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 이상일 때 학습을 진행</a:t>
            </a:r>
            <a:endParaRPr lang="en-US" altLang="ko-KR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2" name="그룹 1011">
            <a:extLst>
              <a:ext uri="{FF2B5EF4-FFF2-40B4-BE49-F238E27FC236}">
                <a16:creationId xmlns:a16="http://schemas.microsoft.com/office/drawing/2014/main" id="{3FC3CE60-FA17-4059-463D-5CCB596597B0}"/>
              </a:ext>
            </a:extLst>
          </p:cNvPr>
          <p:cNvGrpSpPr/>
          <p:nvPr/>
        </p:nvGrpSpPr>
        <p:grpSpPr>
          <a:xfrm>
            <a:off x="12954000" y="7337764"/>
            <a:ext cx="1471985" cy="1885208"/>
            <a:chOff x="13335532" y="7302138"/>
            <a:chExt cx="1471985" cy="1885208"/>
          </a:xfrm>
        </p:grpSpPr>
        <p:pic>
          <p:nvPicPr>
            <p:cNvPr id="23" name="Object 44">
              <a:extLst>
                <a:ext uri="{FF2B5EF4-FFF2-40B4-BE49-F238E27FC236}">
                  <a16:creationId xmlns:a16="http://schemas.microsoft.com/office/drawing/2014/main" id="{A1138006-5D49-FCEF-32D6-43A623EA62B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335532" y="7302138"/>
              <a:ext cx="1471985" cy="1885208"/>
            </a:xfrm>
            <a:prstGeom prst="rect">
              <a:avLst/>
            </a:prstGeom>
          </p:spPr>
        </p:pic>
      </p:grpSp>
      <p:grpSp>
        <p:nvGrpSpPr>
          <p:cNvPr id="24" name="그룹 1012">
            <a:extLst>
              <a:ext uri="{FF2B5EF4-FFF2-40B4-BE49-F238E27FC236}">
                <a16:creationId xmlns:a16="http://schemas.microsoft.com/office/drawing/2014/main" id="{38B18C52-E5CD-0321-0CAF-6BBC909D0653}"/>
              </a:ext>
            </a:extLst>
          </p:cNvPr>
          <p:cNvGrpSpPr/>
          <p:nvPr/>
        </p:nvGrpSpPr>
        <p:grpSpPr>
          <a:xfrm>
            <a:off x="11730096" y="7813445"/>
            <a:ext cx="1044180" cy="801408"/>
            <a:chOff x="12111628" y="7777819"/>
            <a:chExt cx="1044180" cy="801408"/>
          </a:xfrm>
        </p:grpSpPr>
        <p:pic>
          <p:nvPicPr>
            <p:cNvPr id="25" name="Object 47">
              <a:extLst>
                <a:ext uri="{FF2B5EF4-FFF2-40B4-BE49-F238E27FC236}">
                  <a16:creationId xmlns:a16="http://schemas.microsoft.com/office/drawing/2014/main" id="{B152C585-C4D9-A7C1-8DC2-81BA805444E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111628" y="7777819"/>
              <a:ext cx="1044180" cy="801408"/>
            </a:xfrm>
            <a:prstGeom prst="rect">
              <a:avLst/>
            </a:prstGeom>
          </p:spPr>
        </p:pic>
      </p:grpSp>
      <p:grpSp>
        <p:nvGrpSpPr>
          <p:cNvPr id="26" name="그룹 1013">
            <a:extLst>
              <a:ext uri="{FF2B5EF4-FFF2-40B4-BE49-F238E27FC236}">
                <a16:creationId xmlns:a16="http://schemas.microsoft.com/office/drawing/2014/main" id="{36556E0E-D9A1-8F4D-2D60-C4BEAD78CEDD}"/>
              </a:ext>
            </a:extLst>
          </p:cNvPr>
          <p:cNvGrpSpPr/>
          <p:nvPr/>
        </p:nvGrpSpPr>
        <p:grpSpPr>
          <a:xfrm>
            <a:off x="10285556" y="7337764"/>
            <a:ext cx="1444540" cy="1937789"/>
            <a:chOff x="10667088" y="7302138"/>
            <a:chExt cx="1444540" cy="1937789"/>
          </a:xfrm>
        </p:grpSpPr>
        <p:pic>
          <p:nvPicPr>
            <p:cNvPr id="27" name="Object 50">
              <a:extLst>
                <a:ext uri="{FF2B5EF4-FFF2-40B4-BE49-F238E27FC236}">
                  <a16:creationId xmlns:a16="http://schemas.microsoft.com/office/drawing/2014/main" id="{26F85009-C652-78AA-1508-4EF4A485D71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667088" y="7302138"/>
              <a:ext cx="1444540" cy="1937789"/>
            </a:xfrm>
            <a:prstGeom prst="rect">
              <a:avLst/>
            </a:prstGeom>
          </p:spPr>
        </p:pic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04F9F9DE-74B6-9FE9-1C8E-355091844B24}"/>
              </a:ext>
            </a:extLst>
          </p:cNvPr>
          <p:cNvSpPr txBox="1"/>
          <p:nvPr/>
        </p:nvSpPr>
        <p:spPr>
          <a:xfrm>
            <a:off x="10461750" y="9267968"/>
            <a:ext cx="12683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Target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394E7DF-94CA-FEE6-A788-BB9FD90EE6B6}"/>
              </a:ext>
            </a:extLst>
          </p:cNvPr>
          <p:cNvSpPr txBox="1"/>
          <p:nvPr/>
        </p:nvSpPr>
        <p:spPr>
          <a:xfrm>
            <a:off x="12967252" y="9237975"/>
            <a:ext cx="14719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캐릭터화</a:t>
            </a:r>
            <a:endParaRPr lang="en-US" altLang="ko-KR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32" name="그룹 1002">
            <a:extLst>
              <a:ext uri="{FF2B5EF4-FFF2-40B4-BE49-F238E27FC236}">
                <a16:creationId xmlns:a16="http://schemas.microsoft.com/office/drawing/2014/main" id="{8743D937-D91E-E734-1502-3671DE2C51EE}"/>
              </a:ext>
            </a:extLst>
          </p:cNvPr>
          <p:cNvGrpSpPr/>
          <p:nvPr/>
        </p:nvGrpSpPr>
        <p:grpSpPr>
          <a:xfrm>
            <a:off x="-10664" y="4486156"/>
            <a:ext cx="2514748" cy="1320856"/>
            <a:chOff x="95985" y="3431349"/>
            <a:chExt cx="2514748" cy="1320856"/>
          </a:xfrm>
        </p:grpSpPr>
        <p:grpSp>
          <p:nvGrpSpPr>
            <p:cNvPr id="33" name="그룹 1003">
              <a:extLst>
                <a:ext uri="{FF2B5EF4-FFF2-40B4-BE49-F238E27FC236}">
                  <a16:creationId xmlns:a16="http://schemas.microsoft.com/office/drawing/2014/main" id="{A24EA1E9-7257-24E5-90CB-681892B5CBF6}"/>
                </a:ext>
              </a:extLst>
            </p:cNvPr>
            <p:cNvGrpSpPr/>
            <p:nvPr/>
          </p:nvGrpSpPr>
          <p:grpSpPr>
            <a:xfrm>
              <a:off x="95985" y="3431349"/>
              <a:ext cx="2514748" cy="1227150"/>
              <a:chOff x="95985" y="3431349"/>
              <a:chExt cx="2514748" cy="1227150"/>
            </a:xfrm>
          </p:grpSpPr>
          <p:grpSp>
            <p:nvGrpSpPr>
              <p:cNvPr id="37" name="그룹 1004">
                <a:extLst>
                  <a:ext uri="{FF2B5EF4-FFF2-40B4-BE49-F238E27FC236}">
                    <a16:creationId xmlns:a16="http://schemas.microsoft.com/office/drawing/2014/main" id="{21B1963A-601E-396F-E588-1060182BF3B5}"/>
                  </a:ext>
                </a:extLst>
              </p:cNvPr>
              <p:cNvGrpSpPr/>
              <p:nvPr/>
            </p:nvGrpSpPr>
            <p:grpSpPr>
              <a:xfrm>
                <a:off x="95985" y="3431349"/>
                <a:ext cx="2410874" cy="1227150"/>
                <a:chOff x="95985" y="3431349"/>
                <a:chExt cx="2410874" cy="1227150"/>
              </a:xfrm>
            </p:grpSpPr>
            <p:pic>
              <p:nvPicPr>
                <p:cNvPr id="40" name="Object 8">
                  <a:extLst>
                    <a:ext uri="{FF2B5EF4-FFF2-40B4-BE49-F238E27FC236}">
                      <a16:creationId xmlns:a16="http://schemas.microsoft.com/office/drawing/2014/main" id="{5F3FB80A-BC41-4F76-4B73-9F9D89F6698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10800000">
                  <a:off x="95985" y="3431349"/>
                  <a:ext cx="2410874" cy="1227150"/>
                </a:xfrm>
                <a:prstGeom prst="rect">
                  <a:avLst/>
                </a:prstGeom>
              </p:spPr>
            </p:pic>
          </p:grpSp>
          <p:grpSp>
            <p:nvGrpSpPr>
              <p:cNvPr id="38" name="그룹 1005">
                <a:extLst>
                  <a:ext uri="{FF2B5EF4-FFF2-40B4-BE49-F238E27FC236}">
                    <a16:creationId xmlns:a16="http://schemas.microsoft.com/office/drawing/2014/main" id="{F5E2A615-7468-1336-964F-4F00E2EBE199}"/>
                  </a:ext>
                </a:extLst>
              </p:cNvPr>
              <p:cNvGrpSpPr/>
              <p:nvPr/>
            </p:nvGrpSpPr>
            <p:grpSpPr>
              <a:xfrm>
                <a:off x="1952084" y="3836402"/>
                <a:ext cx="900253" cy="417046"/>
                <a:chOff x="1952084" y="3836402"/>
                <a:chExt cx="900253" cy="417046"/>
              </a:xfrm>
            </p:grpSpPr>
            <p:pic>
              <p:nvPicPr>
                <p:cNvPr id="39" name="Object 11">
                  <a:extLst>
                    <a:ext uri="{FF2B5EF4-FFF2-40B4-BE49-F238E27FC236}">
                      <a16:creationId xmlns:a16="http://schemas.microsoft.com/office/drawing/2014/main" id="{4BC6A56C-EDAD-C786-DC3E-F5DFF1A7953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 rot="-16200000">
                  <a:off x="1952084" y="3836402"/>
                  <a:ext cx="900253" cy="41704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34" name="그룹 1006">
              <a:extLst>
                <a:ext uri="{FF2B5EF4-FFF2-40B4-BE49-F238E27FC236}">
                  <a16:creationId xmlns:a16="http://schemas.microsoft.com/office/drawing/2014/main" id="{F20AC96A-8124-F42A-F776-D19F4AC17CAA}"/>
                </a:ext>
              </a:extLst>
            </p:cNvPr>
            <p:cNvGrpSpPr/>
            <p:nvPr/>
          </p:nvGrpSpPr>
          <p:grpSpPr>
            <a:xfrm>
              <a:off x="2412476" y="4653360"/>
              <a:ext cx="98845" cy="98845"/>
              <a:chOff x="2412476" y="4653360"/>
              <a:chExt cx="98845" cy="98845"/>
            </a:xfrm>
          </p:grpSpPr>
          <p:pic>
            <p:nvPicPr>
              <p:cNvPr id="36" name="Object 15">
                <a:extLst>
                  <a:ext uri="{FF2B5EF4-FFF2-40B4-BE49-F238E27FC236}">
                    <a16:creationId xmlns:a16="http://schemas.microsoft.com/office/drawing/2014/main" id="{75DD9EBB-48F9-0008-3ADE-99F92E52EA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 rot="-16200000">
                <a:off x="2412476" y="4653360"/>
                <a:ext cx="98845" cy="98845"/>
              </a:xfrm>
              <a:prstGeom prst="rect">
                <a:avLst/>
              </a:prstGeom>
            </p:spPr>
          </p:pic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4CA90956-D11A-BD78-E520-B7C64E25835F}"/>
              </a:ext>
            </a:extLst>
          </p:cNvPr>
          <p:cNvSpPr txBox="1"/>
          <p:nvPr/>
        </p:nvSpPr>
        <p:spPr>
          <a:xfrm>
            <a:off x="656267" y="4563120"/>
            <a:ext cx="16458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개발내용</a:t>
            </a:r>
            <a:endParaRPr lang="en-US" altLang="ko-KR" sz="1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B10B182-4114-5062-7639-0F99510D847D}"/>
              </a:ext>
            </a:extLst>
          </p:cNvPr>
          <p:cNvSpPr txBox="1"/>
          <p:nvPr/>
        </p:nvSpPr>
        <p:spPr>
          <a:xfrm>
            <a:off x="610729" y="6013360"/>
            <a:ext cx="12180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상세 설계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330863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120401" y="3977544"/>
            <a:ext cx="10415653" cy="2460565"/>
            <a:chOff x="-4120401" y="3977544"/>
            <a:chExt cx="10415653" cy="246056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-9328227" y="2747261"/>
              <a:ext cx="20831305" cy="4921131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-4120401" y="3977544"/>
              <a:ext cx="10415653" cy="246056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161596" y="712378"/>
            <a:ext cx="14619357" cy="64543"/>
            <a:chOff x="3161596" y="712378"/>
            <a:chExt cx="14619357" cy="6454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61596" y="712378"/>
              <a:ext cx="14619357" cy="6454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152072" y="9697362"/>
            <a:ext cx="14619357" cy="64543"/>
            <a:chOff x="3152072" y="9697362"/>
            <a:chExt cx="14619357" cy="64543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52072" y="9697362"/>
              <a:ext cx="14619357" cy="64543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982547D-3B5F-0A8E-49E3-1F54D3275F16}"/>
              </a:ext>
            </a:extLst>
          </p:cNvPr>
          <p:cNvSpPr txBox="1"/>
          <p:nvPr/>
        </p:nvSpPr>
        <p:spPr>
          <a:xfrm>
            <a:off x="465576" y="2152151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종합 설계 개요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B1CF5D-4C64-A71C-8817-C2E191764DB8}"/>
              </a:ext>
            </a:extLst>
          </p:cNvPr>
          <p:cNvSpPr txBox="1"/>
          <p:nvPr/>
        </p:nvSpPr>
        <p:spPr>
          <a:xfrm>
            <a:off x="467147" y="2767924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관련 연구 및 사례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0C9DB6-C6E1-9FF0-5D11-F1B6D099EF82}"/>
              </a:ext>
            </a:extLst>
          </p:cNvPr>
          <p:cNvSpPr txBox="1"/>
          <p:nvPr/>
        </p:nvSpPr>
        <p:spPr>
          <a:xfrm>
            <a:off x="493651" y="3399568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 구성도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505771-9C6E-2298-E383-129FAD453EAB}"/>
              </a:ext>
            </a:extLst>
          </p:cNvPr>
          <p:cNvSpPr txBox="1"/>
          <p:nvPr/>
        </p:nvSpPr>
        <p:spPr>
          <a:xfrm>
            <a:off x="493651" y="4007963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수행 시나리오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99113A-F75B-8EE8-648A-3287C4E2644B}"/>
              </a:ext>
            </a:extLst>
          </p:cNvPr>
          <p:cNvSpPr txBox="1"/>
          <p:nvPr/>
        </p:nvSpPr>
        <p:spPr>
          <a:xfrm>
            <a:off x="610728" y="6626423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업무 분담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673A15-23C9-C915-A034-4FEC67FB1BBB}"/>
              </a:ext>
            </a:extLst>
          </p:cNvPr>
          <p:cNvSpPr txBox="1"/>
          <p:nvPr/>
        </p:nvSpPr>
        <p:spPr>
          <a:xfrm>
            <a:off x="575237" y="7209704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수행 일정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F4CC7B-0E70-ACE7-DF84-44D91496F7C0}"/>
              </a:ext>
            </a:extLst>
          </p:cNvPr>
          <p:cNvSpPr txBox="1"/>
          <p:nvPr/>
        </p:nvSpPr>
        <p:spPr>
          <a:xfrm>
            <a:off x="589270" y="7811389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참고 문헌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100366E-F2A4-84E2-DF08-380CDA082B8C}"/>
              </a:ext>
            </a:extLst>
          </p:cNvPr>
          <p:cNvSpPr txBox="1"/>
          <p:nvPr/>
        </p:nvSpPr>
        <p:spPr>
          <a:xfrm>
            <a:off x="3350067" y="1623529"/>
            <a:ext cx="71655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개발 내용</a:t>
            </a:r>
            <a:endParaRPr lang="en-US" altLang="ko-KR" sz="5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E7DEAAA-8BC1-9943-DF7F-49FCD6C6C508}"/>
              </a:ext>
            </a:extLst>
          </p:cNvPr>
          <p:cNvSpPr txBox="1"/>
          <p:nvPr/>
        </p:nvSpPr>
        <p:spPr>
          <a:xfrm>
            <a:off x="3547992" y="2896578"/>
            <a:ext cx="71655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이모티콘 보정 및 편집</a:t>
            </a:r>
            <a:endParaRPr lang="en-US" altLang="ko-KR" sz="3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FEBF237-9CB3-93FE-0972-EE7B482BEC66}"/>
              </a:ext>
            </a:extLst>
          </p:cNvPr>
          <p:cNvSpPr txBox="1"/>
          <p:nvPr/>
        </p:nvSpPr>
        <p:spPr>
          <a:xfrm>
            <a:off x="3350067" y="3806020"/>
            <a:ext cx="7165533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·</a:t>
            </a:r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색상 보정</a:t>
            </a:r>
            <a:endParaRPr lang="en-US" altLang="ko-KR" sz="3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·</a:t>
            </a:r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명암 조정</a:t>
            </a:r>
            <a:endParaRPr lang="en-US" altLang="ko-KR" sz="3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·</a:t>
            </a:r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크기 변경</a:t>
            </a:r>
            <a:endParaRPr lang="en-US" altLang="ko-KR" sz="3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·</a:t>
            </a:r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회전</a:t>
            </a:r>
            <a:endParaRPr lang="en-US" altLang="ko-KR" sz="3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·</a:t>
            </a:r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스티커 추가</a:t>
            </a:r>
            <a:endParaRPr lang="en-US" altLang="ko-KR" sz="3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·</a:t>
            </a:r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폰트 추가</a:t>
            </a:r>
            <a:endParaRPr lang="en-US" altLang="ko-KR" sz="3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·</a:t>
            </a:r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이미지 블러링</a:t>
            </a:r>
            <a:endParaRPr lang="en-US" altLang="ko-KR" sz="3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·</a:t>
            </a:r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이미지 노이즈 제거</a:t>
            </a:r>
            <a:endParaRPr lang="en-US" altLang="ko-KR" sz="3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·</a:t>
            </a:r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배경 변경</a:t>
            </a:r>
            <a:endParaRPr lang="en-US" altLang="ko-KR" sz="3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·</a:t>
            </a:r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검색 알고리즘</a:t>
            </a:r>
            <a:endParaRPr lang="en-US" altLang="ko-KR" sz="3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1" name="그룹 1002">
            <a:extLst>
              <a:ext uri="{FF2B5EF4-FFF2-40B4-BE49-F238E27FC236}">
                <a16:creationId xmlns:a16="http://schemas.microsoft.com/office/drawing/2014/main" id="{4C779A55-5A5C-C9AE-CE36-36FDDDCF272E}"/>
              </a:ext>
            </a:extLst>
          </p:cNvPr>
          <p:cNvGrpSpPr/>
          <p:nvPr/>
        </p:nvGrpSpPr>
        <p:grpSpPr>
          <a:xfrm>
            <a:off x="-10664" y="4486156"/>
            <a:ext cx="2514748" cy="1320856"/>
            <a:chOff x="95985" y="3431349"/>
            <a:chExt cx="2514748" cy="1320856"/>
          </a:xfrm>
        </p:grpSpPr>
        <p:grpSp>
          <p:nvGrpSpPr>
            <p:cNvPr id="22" name="그룹 1003">
              <a:extLst>
                <a:ext uri="{FF2B5EF4-FFF2-40B4-BE49-F238E27FC236}">
                  <a16:creationId xmlns:a16="http://schemas.microsoft.com/office/drawing/2014/main" id="{62DD52E4-AD6A-D57B-BE1D-25CB45D53E96}"/>
                </a:ext>
              </a:extLst>
            </p:cNvPr>
            <p:cNvGrpSpPr/>
            <p:nvPr/>
          </p:nvGrpSpPr>
          <p:grpSpPr>
            <a:xfrm>
              <a:off x="95985" y="3431349"/>
              <a:ext cx="2514748" cy="1227150"/>
              <a:chOff x="95985" y="3431349"/>
              <a:chExt cx="2514748" cy="1227150"/>
            </a:xfrm>
          </p:grpSpPr>
          <p:grpSp>
            <p:nvGrpSpPr>
              <p:cNvPr id="25" name="그룹 1004">
                <a:extLst>
                  <a:ext uri="{FF2B5EF4-FFF2-40B4-BE49-F238E27FC236}">
                    <a16:creationId xmlns:a16="http://schemas.microsoft.com/office/drawing/2014/main" id="{9EDA4D76-7334-A8F2-B9D2-E5D95F1CD68A}"/>
                  </a:ext>
                </a:extLst>
              </p:cNvPr>
              <p:cNvGrpSpPr/>
              <p:nvPr/>
            </p:nvGrpSpPr>
            <p:grpSpPr>
              <a:xfrm>
                <a:off x="95985" y="3431349"/>
                <a:ext cx="2410874" cy="1227150"/>
                <a:chOff x="95985" y="3431349"/>
                <a:chExt cx="2410874" cy="1227150"/>
              </a:xfrm>
            </p:grpSpPr>
            <p:pic>
              <p:nvPicPr>
                <p:cNvPr id="28" name="Object 8">
                  <a:extLst>
                    <a:ext uri="{FF2B5EF4-FFF2-40B4-BE49-F238E27FC236}">
                      <a16:creationId xmlns:a16="http://schemas.microsoft.com/office/drawing/2014/main" id="{F9B01BAC-0299-B2B2-45A9-1A4EC041298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 rot="-10800000">
                  <a:off x="95985" y="3431349"/>
                  <a:ext cx="2410874" cy="1227150"/>
                </a:xfrm>
                <a:prstGeom prst="rect">
                  <a:avLst/>
                </a:prstGeom>
              </p:spPr>
            </p:pic>
          </p:grpSp>
          <p:grpSp>
            <p:nvGrpSpPr>
              <p:cNvPr id="26" name="그룹 1005">
                <a:extLst>
                  <a:ext uri="{FF2B5EF4-FFF2-40B4-BE49-F238E27FC236}">
                    <a16:creationId xmlns:a16="http://schemas.microsoft.com/office/drawing/2014/main" id="{583027B8-1589-B959-99AF-C57BF1D0771B}"/>
                  </a:ext>
                </a:extLst>
              </p:cNvPr>
              <p:cNvGrpSpPr/>
              <p:nvPr/>
            </p:nvGrpSpPr>
            <p:grpSpPr>
              <a:xfrm>
                <a:off x="1952084" y="3836402"/>
                <a:ext cx="900253" cy="417046"/>
                <a:chOff x="1952084" y="3836402"/>
                <a:chExt cx="900253" cy="417046"/>
              </a:xfrm>
            </p:grpSpPr>
            <p:pic>
              <p:nvPicPr>
                <p:cNvPr id="27" name="Object 11">
                  <a:extLst>
                    <a:ext uri="{FF2B5EF4-FFF2-40B4-BE49-F238E27FC236}">
                      <a16:creationId xmlns:a16="http://schemas.microsoft.com/office/drawing/2014/main" id="{9A62B7C6-7D11-DA02-874B-C14B6F316E1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 rot="-16200000">
                  <a:off x="1952084" y="3836402"/>
                  <a:ext cx="900253" cy="41704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23" name="그룹 1006">
              <a:extLst>
                <a:ext uri="{FF2B5EF4-FFF2-40B4-BE49-F238E27FC236}">
                  <a16:creationId xmlns:a16="http://schemas.microsoft.com/office/drawing/2014/main" id="{B3C7F84E-FE75-3F8B-7E8C-EF4D49FD6AEA}"/>
                </a:ext>
              </a:extLst>
            </p:cNvPr>
            <p:cNvGrpSpPr/>
            <p:nvPr/>
          </p:nvGrpSpPr>
          <p:grpSpPr>
            <a:xfrm>
              <a:off x="2412476" y="4653360"/>
              <a:ext cx="98845" cy="98845"/>
              <a:chOff x="2412476" y="4653360"/>
              <a:chExt cx="98845" cy="98845"/>
            </a:xfrm>
          </p:grpSpPr>
          <p:pic>
            <p:nvPicPr>
              <p:cNvPr id="24" name="Object 15">
                <a:extLst>
                  <a:ext uri="{FF2B5EF4-FFF2-40B4-BE49-F238E27FC236}">
                    <a16:creationId xmlns:a16="http://schemas.microsoft.com/office/drawing/2014/main" id="{1A306E5B-6690-D514-A113-E20807D3DB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6200000">
                <a:off x="2412476" y="4653360"/>
                <a:ext cx="98845" cy="98845"/>
              </a:xfrm>
              <a:prstGeom prst="rect">
                <a:avLst/>
              </a:prstGeom>
            </p:spPr>
          </p:pic>
        </p:grp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AF1A3437-DC5E-8D52-02CD-24DF19CF5FA3}"/>
              </a:ext>
            </a:extLst>
          </p:cNvPr>
          <p:cNvSpPr txBox="1"/>
          <p:nvPr/>
        </p:nvSpPr>
        <p:spPr>
          <a:xfrm>
            <a:off x="656267" y="4563120"/>
            <a:ext cx="16458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개발내용</a:t>
            </a:r>
            <a:endParaRPr lang="en-US" altLang="ko-KR" sz="1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3541433-5445-983E-43F0-08766366BB45}"/>
              </a:ext>
            </a:extLst>
          </p:cNvPr>
          <p:cNvSpPr txBox="1"/>
          <p:nvPr/>
        </p:nvSpPr>
        <p:spPr>
          <a:xfrm>
            <a:off x="610729" y="6013360"/>
            <a:ext cx="12180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상세 설계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325074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120401" y="3977544"/>
            <a:ext cx="10415653" cy="2460565"/>
            <a:chOff x="-4120401" y="3977544"/>
            <a:chExt cx="10415653" cy="246056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-9328227" y="2747261"/>
              <a:ext cx="20831305" cy="4921131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-4120401" y="3977544"/>
              <a:ext cx="10415653" cy="246056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161596" y="712378"/>
            <a:ext cx="14619357" cy="64543"/>
            <a:chOff x="3161596" y="712378"/>
            <a:chExt cx="14619357" cy="6454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61596" y="712378"/>
              <a:ext cx="14619357" cy="6454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152072" y="9697362"/>
            <a:ext cx="14619357" cy="64543"/>
            <a:chOff x="3152072" y="9697362"/>
            <a:chExt cx="14619357" cy="64543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52072" y="9697362"/>
              <a:ext cx="14619357" cy="64543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982547D-3B5F-0A8E-49E3-1F54D3275F16}"/>
              </a:ext>
            </a:extLst>
          </p:cNvPr>
          <p:cNvSpPr txBox="1"/>
          <p:nvPr/>
        </p:nvSpPr>
        <p:spPr>
          <a:xfrm>
            <a:off x="465576" y="2152151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종합 설계 개요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B1CF5D-4C64-A71C-8817-C2E191764DB8}"/>
              </a:ext>
            </a:extLst>
          </p:cNvPr>
          <p:cNvSpPr txBox="1"/>
          <p:nvPr/>
        </p:nvSpPr>
        <p:spPr>
          <a:xfrm>
            <a:off x="467147" y="2767924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관련 연구 및 사례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0C9DB6-C6E1-9FF0-5D11-F1B6D099EF82}"/>
              </a:ext>
            </a:extLst>
          </p:cNvPr>
          <p:cNvSpPr txBox="1"/>
          <p:nvPr/>
        </p:nvSpPr>
        <p:spPr>
          <a:xfrm>
            <a:off x="493651" y="3399568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 구성도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505771-9C6E-2298-E383-129FAD453EAB}"/>
              </a:ext>
            </a:extLst>
          </p:cNvPr>
          <p:cNvSpPr txBox="1"/>
          <p:nvPr/>
        </p:nvSpPr>
        <p:spPr>
          <a:xfrm>
            <a:off x="493651" y="4007963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수행 시나리오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99113A-F75B-8EE8-648A-3287C4E2644B}"/>
              </a:ext>
            </a:extLst>
          </p:cNvPr>
          <p:cNvSpPr txBox="1"/>
          <p:nvPr/>
        </p:nvSpPr>
        <p:spPr>
          <a:xfrm>
            <a:off x="610728" y="6626423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업무 분담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673A15-23C9-C915-A034-4FEC67FB1BBB}"/>
              </a:ext>
            </a:extLst>
          </p:cNvPr>
          <p:cNvSpPr txBox="1"/>
          <p:nvPr/>
        </p:nvSpPr>
        <p:spPr>
          <a:xfrm>
            <a:off x="575237" y="7209704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수행 일정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F4CC7B-0E70-ACE7-DF84-44D91496F7C0}"/>
              </a:ext>
            </a:extLst>
          </p:cNvPr>
          <p:cNvSpPr txBox="1"/>
          <p:nvPr/>
        </p:nvSpPr>
        <p:spPr>
          <a:xfrm>
            <a:off x="589270" y="7811389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참고 문헌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100366E-F2A4-84E2-DF08-380CDA082B8C}"/>
              </a:ext>
            </a:extLst>
          </p:cNvPr>
          <p:cNvSpPr txBox="1"/>
          <p:nvPr/>
        </p:nvSpPr>
        <p:spPr>
          <a:xfrm>
            <a:off x="3350067" y="1623529"/>
            <a:ext cx="71655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개발 내용</a:t>
            </a:r>
            <a:endParaRPr lang="en-US" altLang="ko-KR" sz="5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E7DEAAA-8BC1-9943-DF7F-49FCD6C6C508}"/>
              </a:ext>
            </a:extLst>
          </p:cNvPr>
          <p:cNvSpPr txBox="1"/>
          <p:nvPr/>
        </p:nvSpPr>
        <p:spPr>
          <a:xfrm>
            <a:off x="3547992" y="2896578"/>
            <a:ext cx="71655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이모티콘 보정 및 편집</a:t>
            </a:r>
            <a:endParaRPr lang="en-US" altLang="ko-KR" sz="3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FEBF237-9CB3-93FE-0972-EE7B482BEC66}"/>
              </a:ext>
            </a:extLst>
          </p:cNvPr>
          <p:cNvSpPr txBox="1"/>
          <p:nvPr/>
        </p:nvSpPr>
        <p:spPr>
          <a:xfrm>
            <a:off x="3350067" y="3806020"/>
            <a:ext cx="7165533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·</a:t>
            </a:r>
            <a:r>
              <a:rPr lang="ko-KR" altLang="en-US" sz="3200" b="1" u="sng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색상 보정</a:t>
            </a:r>
            <a:endParaRPr lang="en-US" altLang="ko-KR" sz="3200" b="1" u="sng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·</a:t>
            </a:r>
            <a:r>
              <a:rPr lang="ko-KR" altLang="en-US" sz="3200" b="1" u="sng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명암 조정</a:t>
            </a:r>
            <a:endParaRPr lang="en-US" altLang="ko-KR" sz="3200" b="1" u="sng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·</a:t>
            </a:r>
            <a:r>
              <a:rPr lang="ko-KR" altLang="en-US" sz="3200" b="1" u="sng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크기 변경</a:t>
            </a:r>
            <a:endParaRPr lang="en-US" altLang="ko-KR" sz="3200" b="1" u="sng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·</a:t>
            </a:r>
            <a:r>
              <a:rPr lang="ko-KR" altLang="en-US" sz="3200" b="1" u="sng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회전</a:t>
            </a:r>
            <a:endParaRPr lang="en-US" altLang="ko-KR" sz="3200" b="1" u="sng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·</a:t>
            </a:r>
            <a:r>
              <a:rPr lang="ko-KR" altLang="en-US" sz="3200" b="1" u="sng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스티커 추가</a:t>
            </a:r>
            <a:endParaRPr lang="en-US" altLang="ko-KR" sz="3200" b="1" u="sng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·</a:t>
            </a:r>
            <a:r>
              <a:rPr lang="ko-KR" altLang="en-US" sz="3200" b="1" u="sng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폰트 추가</a:t>
            </a:r>
            <a:endParaRPr lang="en-US" altLang="ko-KR" sz="3200" b="1" u="sng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·</a:t>
            </a:r>
            <a:r>
              <a:rPr lang="ko-KR" altLang="en-US" sz="3200" b="1" u="sng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이미지 블러링</a:t>
            </a:r>
            <a:endParaRPr lang="en-US" altLang="ko-KR" sz="3200" b="1" u="sng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·</a:t>
            </a:r>
            <a:r>
              <a:rPr lang="ko-KR" altLang="en-US" sz="3200" b="1" u="sng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이미지 노이즈 제거</a:t>
            </a:r>
            <a:endParaRPr lang="en-US" altLang="ko-KR" sz="3200" b="1" u="sng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·</a:t>
            </a:r>
            <a:r>
              <a:rPr lang="ko-KR" altLang="en-US" sz="3200" b="1" u="sng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배경 변경</a:t>
            </a:r>
            <a:endParaRPr lang="en-US" altLang="ko-KR" sz="3200" b="1" u="sng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·</a:t>
            </a:r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검색 알고리즘</a:t>
            </a:r>
            <a:endParaRPr lang="en-US" altLang="ko-KR" sz="3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0" name="그룹 1010">
            <a:extLst>
              <a:ext uri="{FF2B5EF4-FFF2-40B4-BE49-F238E27FC236}">
                <a16:creationId xmlns:a16="http://schemas.microsoft.com/office/drawing/2014/main" id="{CD999BC6-704C-0970-5DE6-9AF5F2DBA45D}"/>
              </a:ext>
            </a:extLst>
          </p:cNvPr>
          <p:cNvGrpSpPr/>
          <p:nvPr/>
        </p:nvGrpSpPr>
        <p:grpSpPr>
          <a:xfrm>
            <a:off x="7467600" y="3806021"/>
            <a:ext cx="409738" cy="4461680"/>
            <a:chOff x="7128569" y="3909185"/>
            <a:chExt cx="409738" cy="4699179"/>
          </a:xfrm>
        </p:grpSpPr>
        <p:pic>
          <p:nvPicPr>
            <p:cNvPr id="21" name="Object 40">
              <a:extLst>
                <a:ext uri="{FF2B5EF4-FFF2-40B4-BE49-F238E27FC236}">
                  <a16:creationId xmlns:a16="http://schemas.microsoft.com/office/drawing/2014/main" id="{254BD8F9-E01B-FCA7-1B9A-DC53ED79CBA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128569" y="3909185"/>
              <a:ext cx="409738" cy="4699179"/>
            </a:xfrm>
            <a:prstGeom prst="rect">
              <a:avLst/>
            </a:prstGeom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8F2D9B49-00A1-CDDA-C55B-68D442DDDAAA}"/>
              </a:ext>
            </a:extLst>
          </p:cNvPr>
          <p:cNvSpPr txBox="1"/>
          <p:nvPr/>
        </p:nvSpPr>
        <p:spPr>
          <a:xfrm>
            <a:off x="7877338" y="3925147"/>
            <a:ext cx="926766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·OpenCV</a:t>
            </a:r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이용한 이미지 처리 기술을 사용</a:t>
            </a:r>
            <a:endParaRPr lang="en-US" altLang="ko-KR" sz="3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·Tool </a:t>
            </a:r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형식으로 다양한 옵션의 서비스를 제공</a:t>
            </a:r>
            <a:endParaRPr lang="en-US" altLang="ko-KR" sz="3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3" name="그룹 1011">
            <a:extLst>
              <a:ext uri="{FF2B5EF4-FFF2-40B4-BE49-F238E27FC236}">
                <a16:creationId xmlns:a16="http://schemas.microsoft.com/office/drawing/2014/main" id="{48BC75AC-D7F1-46A5-1255-770A32864F77}"/>
              </a:ext>
            </a:extLst>
          </p:cNvPr>
          <p:cNvGrpSpPr/>
          <p:nvPr/>
        </p:nvGrpSpPr>
        <p:grpSpPr>
          <a:xfrm>
            <a:off x="8534400" y="5259437"/>
            <a:ext cx="1520957" cy="2004178"/>
            <a:chOff x="9142857" y="5567075"/>
            <a:chExt cx="1520957" cy="2004178"/>
          </a:xfrm>
        </p:grpSpPr>
        <p:pic>
          <p:nvPicPr>
            <p:cNvPr id="24" name="Object 44">
              <a:extLst>
                <a:ext uri="{FF2B5EF4-FFF2-40B4-BE49-F238E27FC236}">
                  <a16:creationId xmlns:a16="http://schemas.microsoft.com/office/drawing/2014/main" id="{6001B782-B6B0-F6D4-A3E9-7912AEE7AA1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142857" y="5567075"/>
              <a:ext cx="1520957" cy="2004178"/>
            </a:xfrm>
            <a:prstGeom prst="rect">
              <a:avLst/>
            </a:prstGeom>
          </p:spPr>
        </p:pic>
      </p:grpSp>
      <p:grpSp>
        <p:nvGrpSpPr>
          <p:cNvPr id="25" name="그룹 1012">
            <a:extLst>
              <a:ext uri="{FF2B5EF4-FFF2-40B4-BE49-F238E27FC236}">
                <a16:creationId xmlns:a16="http://schemas.microsoft.com/office/drawing/2014/main" id="{6E25AE04-8293-E2F7-1785-2F680585333B}"/>
              </a:ext>
            </a:extLst>
          </p:cNvPr>
          <p:cNvGrpSpPr/>
          <p:nvPr/>
        </p:nvGrpSpPr>
        <p:grpSpPr>
          <a:xfrm>
            <a:off x="11255979" y="5280453"/>
            <a:ext cx="1293815" cy="2044811"/>
            <a:chOff x="11544281" y="5638151"/>
            <a:chExt cx="1293815" cy="2044811"/>
          </a:xfrm>
        </p:grpSpPr>
        <p:pic>
          <p:nvPicPr>
            <p:cNvPr id="26" name="Object 47">
              <a:extLst>
                <a:ext uri="{FF2B5EF4-FFF2-40B4-BE49-F238E27FC236}">
                  <a16:creationId xmlns:a16="http://schemas.microsoft.com/office/drawing/2014/main" id="{493F4DDA-97BB-BCA9-EFDC-235E7D536C0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544281" y="5638151"/>
              <a:ext cx="1293815" cy="2044811"/>
            </a:xfrm>
            <a:prstGeom prst="rect">
              <a:avLst/>
            </a:prstGeom>
          </p:spPr>
        </p:pic>
      </p:grpSp>
      <p:grpSp>
        <p:nvGrpSpPr>
          <p:cNvPr id="27" name="그룹 1013">
            <a:extLst>
              <a:ext uri="{FF2B5EF4-FFF2-40B4-BE49-F238E27FC236}">
                <a16:creationId xmlns:a16="http://schemas.microsoft.com/office/drawing/2014/main" id="{4C1CCB91-68F5-189E-FD82-293719E3EBD4}"/>
              </a:ext>
            </a:extLst>
          </p:cNvPr>
          <p:cNvGrpSpPr/>
          <p:nvPr/>
        </p:nvGrpSpPr>
        <p:grpSpPr>
          <a:xfrm>
            <a:off x="12663593" y="5809346"/>
            <a:ext cx="2079856" cy="951513"/>
            <a:chOff x="12838095" y="6146277"/>
            <a:chExt cx="2079856" cy="951513"/>
          </a:xfrm>
        </p:grpSpPr>
        <p:pic>
          <p:nvPicPr>
            <p:cNvPr id="28" name="Object 50">
              <a:extLst>
                <a:ext uri="{FF2B5EF4-FFF2-40B4-BE49-F238E27FC236}">
                  <a16:creationId xmlns:a16="http://schemas.microsoft.com/office/drawing/2014/main" id="{6EE30710-E243-3897-64FD-644FB4BFC16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838095" y="6146277"/>
              <a:ext cx="2079856" cy="951513"/>
            </a:xfrm>
            <a:prstGeom prst="rect">
              <a:avLst/>
            </a:prstGeom>
          </p:spPr>
        </p:pic>
      </p:grpSp>
      <p:grpSp>
        <p:nvGrpSpPr>
          <p:cNvPr id="29" name="그룹 1014">
            <a:extLst>
              <a:ext uri="{FF2B5EF4-FFF2-40B4-BE49-F238E27FC236}">
                <a16:creationId xmlns:a16="http://schemas.microsoft.com/office/drawing/2014/main" id="{1A1647B6-A175-749F-0582-4CEC2892FA5E}"/>
              </a:ext>
            </a:extLst>
          </p:cNvPr>
          <p:cNvGrpSpPr/>
          <p:nvPr/>
        </p:nvGrpSpPr>
        <p:grpSpPr>
          <a:xfrm>
            <a:off x="15877803" y="5207826"/>
            <a:ext cx="1520957" cy="2004544"/>
            <a:chOff x="15607410" y="5779921"/>
            <a:chExt cx="1520957" cy="2004544"/>
          </a:xfrm>
        </p:grpSpPr>
        <p:pic>
          <p:nvPicPr>
            <p:cNvPr id="31" name="Object 53">
              <a:extLst>
                <a:ext uri="{FF2B5EF4-FFF2-40B4-BE49-F238E27FC236}">
                  <a16:creationId xmlns:a16="http://schemas.microsoft.com/office/drawing/2014/main" id="{457DEEDE-51EE-B883-4EC0-83313E1CE53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607410" y="5779921"/>
              <a:ext cx="1520957" cy="2004544"/>
            </a:xfrm>
            <a:prstGeom prst="rect">
              <a:avLst/>
            </a:prstGeom>
          </p:spPr>
        </p:pic>
      </p:grpSp>
      <p:grpSp>
        <p:nvGrpSpPr>
          <p:cNvPr id="32" name="그룹 1015">
            <a:extLst>
              <a:ext uri="{FF2B5EF4-FFF2-40B4-BE49-F238E27FC236}">
                <a16:creationId xmlns:a16="http://schemas.microsoft.com/office/drawing/2014/main" id="{344D8CB3-90CD-0797-2C52-FAFE31029883}"/>
              </a:ext>
            </a:extLst>
          </p:cNvPr>
          <p:cNvGrpSpPr/>
          <p:nvPr/>
        </p:nvGrpSpPr>
        <p:grpSpPr>
          <a:xfrm>
            <a:off x="10080353" y="5983890"/>
            <a:ext cx="696002" cy="625574"/>
            <a:chOff x="10688810" y="6291528"/>
            <a:chExt cx="696002" cy="625574"/>
          </a:xfrm>
        </p:grpSpPr>
        <p:pic>
          <p:nvPicPr>
            <p:cNvPr id="33" name="Object 56">
              <a:extLst>
                <a:ext uri="{FF2B5EF4-FFF2-40B4-BE49-F238E27FC236}">
                  <a16:creationId xmlns:a16="http://schemas.microsoft.com/office/drawing/2014/main" id="{C4DEF63D-1BEE-5D13-5773-321287592E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688810" y="6291528"/>
              <a:ext cx="696002" cy="625574"/>
            </a:xfrm>
            <a:prstGeom prst="rect">
              <a:avLst/>
            </a:prstGeom>
          </p:spPr>
        </p:pic>
      </p:grpSp>
      <p:grpSp>
        <p:nvGrpSpPr>
          <p:cNvPr id="34" name="그룹 1016">
            <a:extLst>
              <a:ext uri="{FF2B5EF4-FFF2-40B4-BE49-F238E27FC236}">
                <a16:creationId xmlns:a16="http://schemas.microsoft.com/office/drawing/2014/main" id="{2CF18E2F-51AD-0BC5-E511-F3091EBDAB1E}"/>
              </a:ext>
            </a:extLst>
          </p:cNvPr>
          <p:cNvGrpSpPr/>
          <p:nvPr/>
        </p:nvGrpSpPr>
        <p:grpSpPr>
          <a:xfrm>
            <a:off x="14818889" y="5926312"/>
            <a:ext cx="696002" cy="625574"/>
            <a:chOff x="14917951" y="6398495"/>
            <a:chExt cx="696002" cy="625574"/>
          </a:xfrm>
        </p:grpSpPr>
        <p:pic>
          <p:nvPicPr>
            <p:cNvPr id="36" name="Object 59">
              <a:extLst>
                <a:ext uri="{FF2B5EF4-FFF2-40B4-BE49-F238E27FC236}">
                  <a16:creationId xmlns:a16="http://schemas.microsoft.com/office/drawing/2014/main" id="{5B32DB71-6E14-A158-E88F-68263F4069B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917951" y="6398495"/>
              <a:ext cx="696002" cy="625574"/>
            </a:xfrm>
            <a:prstGeom prst="rect">
              <a:avLst/>
            </a:prstGeom>
          </p:spPr>
        </p:pic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EE742D2B-4446-7098-F65E-7BF3F1726B14}"/>
              </a:ext>
            </a:extLst>
          </p:cNvPr>
          <p:cNvSpPr txBox="1"/>
          <p:nvPr/>
        </p:nvSpPr>
        <p:spPr>
          <a:xfrm>
            <a:off x="7592953" y="7536613"/>
            <a:ext cx="36952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GAN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 생성한 이모티콘</a:t>
            </a:r>
            <a:endParaRPr lang="en-US" altLang="ko-KR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57782F7-1851-065F-F9BE-89EDB8DB45AB}"/>
              </a:ext>
            </a:extLst>
          </p:cNvPr>
          <p:cNvSpPr txBox="1"/>
          <p:nvPr/>
        </p:nvSpPr>
        <p:spPr>
          <a:xfrm>
            <a:off x="11277982" y="7523693"/>
            <a:ext cx="33674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이미지 처리 옵션 선택</a:t>
            </a:r>
            <a:endParaRPr lang="en-US" altLang="ko-KR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88CD583-5928-7474-8FAD-54C83FB24E4D}"/>
              </a:ext>
            </a:extLst>
          </p:cNvPr>
          <p:cNvSpPr txBox="1"/>
          <p:nvPr/>
        </p:nvSpPr>
        <p:spPr>
          <a:xfrm>
            <a:off x="14836164" y="7471486"/>
            <a:ext cx="36042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이미지 처리 과정을 거친 이모티콘</a:t>
            </a:r>
            <a:endParaRPr lang="en-US" altLang="ko-KR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41" name="그룹 1002">
            <a:extLst>
              <a:ext uri="{FF2B5EF4-FFF2-40B4-BE49-F238E27FC236}">
                <a16:creationId xmlns:a16="http://schemas.microsoft.com/office/drawing/2014/main" id="{A6787E2A-2393-D9B8-B8FB-58BE4C46D84F}"/>
              </a:ext>
            </a:extLst>
          </p:cNvPr>
          <p:cNvGrpSpPr/>
          <p:nvPr/>
        </p:nvGrpSpPr>
        <p:grpSpPr>
          <a:xfrm>
            <a:off x="-10664" y="4486156"/>
            <a:ext cx="2514748" cy="1320856"/>
            <a:chOff x="95985" y="3431349"/>
            <a:chExt cx="2514748" cy="1320856"/>
          </a:xfrm>
        </p:grpSpPr>
        <p:grpSp>
          <p:nvGrpSpPr>
            <p:cNvPr id="42" name="그룹 1003">
              <a:extLst>
                <a:ext uri="{FF2B5EF4-FFF2-40B4-BE49-F238E27FC236}">
                  <a16:creationId xmlns:a16="http://schemas.microsoft.com/office/drawing/2014/main" id="{7110A25A-8226-DB39-7E64-15FCBF932964}"/>
                </a:ext>
              </a:extLst>
            </p:cNvPr>
            <p:cNvGrpSpPr/>
            <p:nvPr/>
          </p:nvGrpSpPr>
          <p:grpSpPr>
            <a:xfrm>
              <a:off x="95985" y="3431349"/>
              <a:ext cx="2514748" cy="1227150"/>
              <a:chOff x="95985" y="3431349"/>
              <a:chExt cx="2514748" cy="1227150"/>
            </a:xfrm>
          </p:grpSpPr>
          <p:grpSp>
            <p:nvGrpSpPr>
              <p:cNvPr id="45" name="그룹 1004">
                <a:extLst>
                  <a:ext uri="{FF2B5EF4-FFF2-40B4-BE49-F238E27FC236}">
                    <a16:creationId xmlns:a16="http://schemas.microsoft.com/office/drawing/2014/main" id="{42419183-A973-D022-1E43-97AB03E17D76}"/>
                  </a:ext>
                </a:extLst>
              </p:cNvPr>
              <p:cNvGrpSpPr/>
              <p:nvPr/>
            </p:nvGrpSpPr>
            <p:grpSpPr>
              <a:xfrm>
                <a:off x="95985" y="3431349"/>
                <a:ext cx="2410874" cy="1227150"/>
                <a:chOff x="95985" y="3431349"/>
                <a:chExt cx="2410874" cy="1227150"/>
              </a:xfrm>
            </p:grpSpPr>
            <p:pic>
              <p:nvPicPr>
                <p:cNvPr id="48" name="Object 8">
                  <a:extLst>
                    <a:ext uri="{FF2B5EF4-FFF2-40B4-BE49-F238E27FC236}">
                      <a16:creationId xmlns:a16="http://schemas.microsoft.com/office/drawing/2014/main" id="{21B57040-A642-AEF2-AE23-8198E7D0FD5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 rot="-10800000">
                  <a:off x="95985" y="3431349"/>
                  <a:ext cx="2410874" cy="1227150"/>
                </a:xfrm>
                <a:prstGeom prst="rect">
                  <a:avLst/>
                </a:prstGeom>
              </p:spPr>
            </p:pic>
          </p:grpSp>
          <p:grpSp>
            <p:nvGrpSpPr>
              <p:cNvPr id="46" name="그룹 1005">
                <a:extLst>
                  <a:ext uri="{FF2B5EF4-FFF2-40B4-BE49-F238E27FC236}">
                    <a16:creationId xmlns:a16="http://schemas.microsoft.com/office/drawing/2014/main" id="{885CB91F-0194-EB26-CA03-DEB201123C57}"/>
                  </a:ext>
                </a:extLst>
              </p:cNvPr>
              <p:cNvGrpSpPr/>
              <p:nvPr/>
            </p:nvGrpSpPr>
            <p:grpSpPr>
              <a:xfrm>
                <a:off x="1952084" y="3836402"/>
                <a:ext cx="900253" cy="417046"/>
                <a:chOff x="1952084" y="3836402"/>
                <a:chExt cx="900253" cy="417046"/>
              </a:xfrm>
            </p:grpSpPr>
            <p:pic>
              <p:nvPicPr>
                <p:cNvPr id="47" name="Object 11">
                  <a:extLst>
                    <a:ext uri="{FF2B5EF4-FFF2-40B4-BE49-F238E27FC236}">
                      <a16:creationId xmlns:a16="http://schemas.microsoft.com/office/drawing/2014/main" id="{266CC00D-36F4-31F3-8D21-349BB56D01E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 cstate="print"/>
                <a:stretch>
                  <a:fillRect/>
                </a:stretch>
              </p:blipFill>
              <p:spPr>
                <a:xfrm rot="-16200000">
                  <a:off x="1952084" y="3836402"/>
                  <a:ext cx="900253" cy="41704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43" name="그룹 1006">
              <a:extLst>
                <a:ext uri="{FF2B5EF4-FFF2-40B4-BE49-F238E27FC236}">
                  <a16:creationId xmlns:a16="http://schemas.microsoft.com/office/drawing/2014/main" id="{59AE19BD-76EA-39D0-44F2-1E2A3C32A67F}"/>
                </a:ext>
              </a:extLst>
            </p:cNvPr>
            <p:cNvGrpSpPr/>
            <p:nvPr/>
          </p:nvGrpSpPr>
          <p:grpSpPr>
            <a:xfrm>
              <a:off x="2412476" y="4653360"/>
              <a:ext cx="98845" cy="98845"/>
              <a:chOff x="2412476" y="4653360"/>
              <a:chExt cx="98845" cy="98845"/>
            </a:xfrm>
          </p:grpSpPr>
          <p:pic>
            <p:nvPicPr>
              <p:cNvPr id="44" name="Object 15">
                <a:extLst>
                  <a:ext uri="{FF2B5EF4-FFF2-40B4-BE49-F238E27FC236}">
                    <a16:creationId xmlns:a16="http://schemas.microsoft.com/office/drawing/2014/main" id="{AF12B797-5D2E-7C15-95AE-55E78106DA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 rot="-16200000">
                <a:off x="2412476" y="4653360"/>
                <a:ext cx="98845" cy="98845"/>
              </a:xfrm>
              <a:prstGeom prst="rect">
                <a:avLst/>
              </a:prstGeom>
            </p:spPr>
          </p:pic>
        </p:grp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5D06CDA2-18E2-54DC-BFC0-0024D73B3EBB}"/>
              </a:ext>
            </a:extLst>
          </p:cNvPr>
          <p:cNvSpPr txBox="1"/>
          <p:nvPr/>
        </p:nvSpPr>
        <p:spPr>
          <a:xfrm>
            <a:off x="656267" y="4563120"/>
            <a:ext cx="16458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개발내용</a:t>
            </a:r>
            <a:endParaRPr lang="en-US" altLang="ko-KR" sz="1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29211FE-8245-4309-B4E5-4BE816B9C4B2}"/>
              </a:ext>
            </a:extLst>
          </p:cNvPr>
          <p:cNvSpPr txBox="1"/>
          <p:nvPr/>
        </p:nvSpPr>
        <p:spPr>
          <a:xfrm>
            <a:off x="610729" y="6013360"/>
            <a:ext cx="12180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상세 설계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122270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120401" y="3977544"/>
            <a:ext cx="10415653" cy="2460565"/>
            <a:chOff x="-4120401" y="3977544"/>
            <a:chExt cx="10415653" cy="246056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-9328227" y="2747261"/>
              <a:ext cx="20831305" cy="4921131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-4120401" y="3977544"/>
              <a:ext cx="10415653" cy="246056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2154485"/>
            <a:ext cx="2514748" cy="1320856"/>
            <a:chOff x="95985" y="3431349"/>
            <a:chExt cx="2514748" cy="1320856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95985" y="3431349"/>
              <a:ext cx="2514748" cy="1227150"/>
              <a:chOff x="95985" y="3431349"/>
              <a:chExt cx="2514748" cy="1227150"/>
            </a:xfrm>
          </p:grpSpPr>
          <p:grpSp>
            <p:nvGrpSpPr>
              <p:cNvPr id="1004" name="그룹 1004"/>
              <p:cNvGrpSpPr/>
              <p:nvPr/>
            </p:nvGrpSpPr>
            <p:grpSpPr>
              <a:xfrm>
                <a:off x="95985" y="3431349"/>
                <a:ext cx="2410874" cy="1227150"/>
                <a:chOff x="95985" y="3431349"/>
                <a:chExt cx="2410874" cy="1227150"/>
              </a:xfrm>
            </p:grpSpPr>
            <p:pic>
              <p:nvPicPr>
                <p:cNvPr id="9" name="Object 8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 rot="-10800000">
                  <a:off x="95985" y="3431349"/>
                  <a:ext cx="2410874" cy="1227150"/>
                </a:xfrm>
                <a:prstGeom prst="rect">
                  <a:avLst/>
                </a:prstGeom>
              </p:spPr>
            </p:pic>
          </p:grpSp>
          <p:grpSp>
            <p:nvGrpSpPr>
              <p:cNvPr id="1005" name="그룹 1005"/>
              <p:cNvGrpSpPr/>
              <p:nvPr/>
            </p:nvGrpSpPr>
            <p:grpSpPr>
              <a:xfrm>
                <a:off x="1952084" y="3836402"/>
                <a:ext cx="900253" cy="417046"/>
                <a:chOff x="1952084" y="3836402"/>
                <a:chExt cx="900253" cy="417046"/>
              </a:xfrm>
            </p:grpSpPr>
            <p:pic>
              <p:nvPicPr>
                <p:cNvPr id="12" name="Object 11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 rot="-16200000">
                  <a:off x="1952084" y="3836402"/>
                  <a:ext cx="900253" cy="41704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6" name="그룹 1006"/>
            <p:cNvGrpSpPr/>
            <p:nvPr/>
          </p:nvGrpSpPr>
          <p:grpSpPr>
            <a:xfrm>
              <a:off x="2412476" y="4653360"/>
              <a:ext cx="98845" cy="98845"/>
              <a:chOff x="2412476" y="4653360"/>
              <a:chExt cx="98845" cy="9884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6200000">
                <a:off x="2412476" y="4653360"/>
                <a:ext cx="98845" cy="98845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488815" y="3576774"/>
            <a:ext cx="187658" cy="69325"/>
            <a:chOff x="488815" y="3576774"/>
            <a:chExt cx="187658" cy="6932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88815" y="3576774"/>
              <a:ext cx="187658" cy="6932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161596" y="712378"/>
            <a:ext cx="14619357" cy="64543"/>
            <a:chOff x="3161596" y="712378"/>
            <a:chExt cx="14619357" cy="6454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161596" y="712378"/>
              <a:ext cx="14619357" cy="6454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152072" y="9697362"/>
            <a:ext cx="14619357" cy="64543"/>
            <a:chOff x="3152072" y="9697362"/>
            <a:chExt cx="14619357" cy="64543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152072" y="9697362"/>
              <a:ext cx="14619357" cy="64543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982547D-3B5F-0A8E-49E3-1F54D3275F16}"/>
              </a:ext>
            </a:extLst>
          </p:cNvPr>
          <p:cNvSpPr txBox="1"/>
          <p:nvPr/>
        </p:nvSpPr>
        <p:spPr>
          <a:xfrm>
            <a:off x="344894" y="3611436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관련 연구 및 사례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B1CF5D-4C64-A71C-8817-C2E191764DB8}"/>
              </a:ext>
            </a:extLst>
          </p:cNvPr>
          <p:cNvSpPr txBox="1"/>
          <p:nvPr/>
        </p:nvSpPr>
        <p:spPr>
          <a:xfrm>
            <a:off x="493651" y="4227569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 구성도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0C9DB6-C6E1-9FF0-5D11-F1B6D099EF82}"/>
              </a:ext>
            </a:extLst>
          </p:cNvPr>
          <p:cNvSpPr txBox="1"/>
          <p:nvPr/>
        </p:nvSpPr>
        <p:spPr>
          <a:xfrm>
            <a:off x="471569" y="4775416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수행 시나리오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99113A-F75B-8EE8-648A-3287C4E2644B}"/>
              </a:ext>
            </a:extLst>
          </p:cNvPr>
          <p:cNvSpPr txBox="1"/>
          <p:nvPr/>
        </p:nvSpPr>
        <p:spPr>
          <a:xfrm>
            <a:off x="610728" y="6626423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업무 분담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673A15-23C9-C915-A034-4FEC67FB1BBB}"/>
              </a:ext>
            </a:extLst>
          </p:cNvPr>
          <p:cNvSpPr txBox="1"/>
          <p:nvPr/>
        </p:nvSpPr>
        <p:spPr>
          <a:xfrm>
            <a:off x="575237" y="7209704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수행 일정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F4CC7B-0E70-ACE7-DF84-44D91496F7C0}"/>
              </a:ext>
            </a:extLst>
          </p:cNvPr>
          <p:cNvSpPr txBox="1"/>
          <p:nvPr/>
        </p:nvSpPr>
        <p:spPr>
          <a:xfrm>
            <a:off x="589270" y="7811389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참고 문헌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97372DA-84F3-BA70-3514-5C78B177EF91}"/>
              </a:ext>
            </a:extLst>
          </p:cNvPr>
          <p:cNvSpPr txBox="1"/>
          <p:nvPr/>
        </p:nvSpPr>
        <p:spPr>
          <a:xfrm>
            <a:off x="421985" y="2231449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종합 설계 개요</a:t>
            </a:r>
            <a:endParaRPr lang="en-US" altLang="ko-KR" sz="1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1F9D38F-F392-D3B5-6432-536630B3DD42}"/>
              </a:ext>
            </a:extLst>
          </p:cNvPr>
          <p:cNvSpPr txBox="1"/>
          <p:nvPr/>
        </p:nvSpPr>
        <p:spPr>
          <a:xfrm>
            <a:off x="426887" y="2613410"/>
            <a:ext cx="16261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지적 사항</a:t>
            </a:r>
            <a:endParaRPr lang="en-US" altLang="ko-KR" sz="1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연구 배경 </a:t>
            </a:r>
            <a:r>
              <a:rPr lang="en-US" altLang="ko-KR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&amp; </a:t>
            </a:r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목표</a:t>
            </a:r>
            <a:endParaRPr lang="en-US" altLang="ko-KR" sz="1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연구 기대 효과</a:t>
            </a:r>
            <a:endParaRPr lang="en-US" altLang="ko-KR" sz="1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41BBCBD-2AE6-9C7E-53AE-CBFA82AF85CA}"/>
              </a:ext>
            </a:extLst>
          </p:cNvPr>
          <p:cNvSpPr txBox="1"/>
          <p:nvPr/>
        </p:nvSpPr>
        <p:spPr>
          <a:xfrm>
            <a:off x="3350067" y="1623529"/>
            <a:ext cx="57939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지적 사항</a:t>
            </a:r>
            <a:endParaRPr lang="en-US" altLang="ko-KR" sz="5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7872759-E7B7-3B46-9BFA-C45191449AAF}"/>
              </a:ext>
            </a:extLst>
          </p:cNvPr>
          <p:cNvSpPr txBox="1"/>
          <p:nvPr/>
        </p:nvSpPr>
        <p:spPr>
          <a:xfrm>
            <a:off x="3350067" y="3181328"/>
            <a:ext cx="1266050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Q1. </a:t>
            </a:r>
            <a:r>
              <a:rPr lang="ko-KR" altLang="en-US" sz="44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다양한 </a:t>
            </a:r>
            <a:r>
              <a:rPr lang="en-US" altLang="ko-KR" sz="44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Style </a:t>
            </a:r>
            <a:r>
              <a:rPr lang="ko-KR" altLang="en-US" sz="44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모델을 적용할 것</a:t>
            </a:r>
            <a:endParaRPr lang="en-US" altLang="ko-KR" sz="4400" b="1" dirty="0">
              <a:solidFill>
                <a:schemeClr val="tx2">
                  <a:lumMod val="60000"/>
                  <a:lumOff val="4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E488362-D5C8-625A-AB19-E1DE9751A47F}"/>
              </a:ext>
            </a:extLst>
          </p:cNvPr>
          <p:cNvSpPr txBox="1"/>
          <p:nvPr/>
        </p:nvSpPr>
        <p:spPr>
          <a:xfrm>
            <a:off x="3356287" y="4345290"/>
            <a:ext cx="12660503" cy="458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A. </a:t>
            </a:r>
            <a:r>
              <a:rPr lang="en-US" altLang="ko-KR" sz="3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GAN</a:t>
            </a:r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변형모델은 </a:t>
            </a:r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DCGAN, CGAN, CycleGAN, WGAN, StyleGAN, PGGAN, StarGAN </a:t>
            </a:r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등 다양한 변형모델이 존재합니다</a:t>
            </a:r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endParaRPr lang="en-US" altLang="ko-KR" sz="32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3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그 </a:t>
            </a:r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중에서 </a:t>
            </a:r>
            <a:r>
              <a:rPr lang="en-US" altLang="ko-KR" sz="32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StyleGAN</a:t>
            </a:r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을 선택한 이유는 고해상도 이미지 생성에 가장 뛰어난 성능을 보여주고 있기 때문에 </a:t>
            </a:r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StyleGAN</a:t>
            </a:r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을 선택했습니다 하지만 학습 시간이 오래걸린다는 단점이 있기때문에 상황에 따라 </a:t>
            </a:r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DCGAN, PGGAN </a:t>
            </a:r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과 같이 학습시간이 적고 연산 비용이 적은 모델을 구축할 수 있도록 </a:t>
            </a:r>
            <a:r>
              <a:rPr lang="ko-KR" altLang="en-US" sz="3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하며 </a:t>
            </a:r>
            <a:r>
              <a:rPr lang="en-US" altLang="ko-KR" sz="3200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StyleGAN</a:t>
            </a:r>
            <a:r>
              <a:rPr lang="ko-KR" altLang="en-US" sz="3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의 </a:t>
            </a:r>
            <a:r>
              <a:rPr lang="en-US" altLang="ko-KR" sz="3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latent vector</a:t>
            </a:r>
            <a:r>
              <a:rPr lang="ko-KR" altLang="en-US" sz="3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를 활용하여 여러 스타일을 선택해</a:t>
            </a:r>
            <a:r>
              <a:rPr lang="en-US" altLang="ko-KR" sz="3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(5</a:t>
            </a:r>
            <a:r>
              <a:rPr lang="ko-KR" altLang="en-US" sz="3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가지 정도로 생각</a:t>
            </a:r>
            <a:r>
              <a:rPr lang="en-US" altLang="ko-KR" sz="3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3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3200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이모티콘을</a:t>
            </a:r>
            <a:r>
              <a:rPr lang="ko-KR" altLang="en-US" sz="3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생성 가능하게 하겠습니다</a:t>
            </a:r>
            <a:r>
              <a:rPr lang="en-US" altLang="ko-KR" sz="3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sz="3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A7C5CD0-ECE6-8630-4C8B-095AF7A632AD}"/>
              </a:ext>
            </a:extLst>
          </p:cNvPr>
          <p:cNvSpPr txBox="1"/>
          <p:nvPr/>
        </p:nvSpPr>
        <p:spPr>
          <a:xfrm>
            <a:off x="610728" y="5441457"/>
            <a:ext cx="21766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내용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88F778A-9389-8183-75AD-45D5A8950AD4}"/>
              </a:ext>
            </a:extLst>
          </p:cNvPr>
          <p:cNvSpPr txBox="1"/>
          <p:nvPr/>
        </p:nvSpPr>
        <p:spPr>
          <a:xfrm>
            <a:off x="610728" y="6017804"/>
            <a:ext cx="11418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상세 설계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120401" y="3977544"/>
            <a:ext cx="10415653" cy="2460565"/>
            <a:chOff x="-4120401" y="3977544"/>
            <a:chExt cx="10415653" cy="246056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-9328227" y="2747261"/>
              <a:ext cx="20831305" cy="4921131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-4120401" y="3977544"/>
              <a:ext cx="10415653" cy="246056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161596" y="712378"/>
            <a:ext cx="14619357" cy="64543"/>
            <a:chOff x="3161596" y="712378"/>
            <a:chExt cx="14619357" cy="6454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61596" y="712378"/>
              <a:ext cx="14619357" cy="6454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152072" y="9697362"/>
            <a:ext cx="14619357" cy="64543"/>
            <a:chOff x="3152072" y="9697362"/>
            <a:chExt cx="14619357" cy="64543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52072" y="9697362"/>
              <a:ext cx="14619357" cy="64543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982547D-3B5F-0A8E-49E3-1F54D3275F16}"/>
              </a:ext>
            </a:extLst>
          </p:cNvPr>
          <p:cNvSpPr txBox="1"/>
          <p:nvPr/>
        </p:nvSpPr>
        <p:spPr>
          <a:xfrm>
            <a:off x="465576" y="2152151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종합 설계 개요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B1CF5D-4C64-A71C-8817-C2E191764DB8}"/>
              </a:ext>
            </a:extLst>
          </p:cNvPr>
          <p:cNvSpPr txBox="1"/>
          <p:nvPr/>
        </p:nvSpPr>
        <p:spPr>
          <a:xfrm>
            <a:off x="467147" y="2767924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관련 연구 및 사례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0C9DB6-C6E1-9FF0-5D11-F1B6D099EF82}"/>
              </a:ext>
            </a:extLst>
          </p:cNvPr>
          <p:cNvSpPr txBox="1"/>
          <p:nvPr/>
        </p:nvSpPr>
        <p:spPr>
          <a:xfrm>
            <a:off x="493651" y="3399568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 구성도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505771-9C6E-2298-E383-129FAD453EAB}"/>
              </a:ext>
            </a:extLst>
          </p:cNvPr>
          <p:cNvSpPr txBox="1"/>
          <p:nvPr/>
        </p:nvSpPr>
        <p:spPr>
          <a:xfrm>
            <a:off x="493651" y="4007963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수행 시나리오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99113A-F75B-8EE8-648A-3287C4E2644B}"/>
              </a:ext>
            </a:extLst>
          </p:cNvPr>
          <p:cNvSpPr txBox="1"/>
          <p:nvPr/>
        </p:nvSpPr>
        <p:spPr>
          <a:xfrm>
            <a:off x="610728" y="6626423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업무 분담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673A15-23C9-C915-A034-4FEC67FB1BBB}"/>
              </a:ext>
            </a:extLst>
          </p:cNvPr>
          <p:cNvSpPr txBox="1"/>
          <p:nvPr/>
        </p:nvSpPr>
        <p:spPr>
          <a:xfrm>
            <a:off x="575237" y="7209704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수행 일정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F4CC7B-0E70-ACE7-DF84-44D91496F7C0}"/>
              </a:ext>
            </a:extLst>
          </p:cNvPr>
          <p:cNvSpPr txBox="1"/>
          <p:nvPr/>
        </p:nvSpPr>
        <p:spPr>
          <a:xfrm>
            <a:off x="589270" y="7811389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참고 문헌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100366E-F2A4-84E2-DF08-380CDA082B8C}"/>
              </a:ext>
            </a:extLst>
          </p:cNvPr>
          <p:cNvSpPr txBox="1"/>
          <p:nvPr/>
        </p:nvSpPr>
        <p:spPr>
          <a:xfrm>
            <a:off x="3350067" y="1623529"/>
            <a:ext cx="71655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개발 내용</a:t>
            </a:r>
            <a:endParaRPr lang="en-US" altLang="ko-KR" sz="5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E7DEAAA-8BC1-9943-DF7F-49FCD6C6C508}"/>
              </a:ext>
            </a:extLst>
          </p:cNvPr>
          <p:cNvSpPr txBox="1"/>
          <p:nvPr/>
        </p:nvSpPr>
        <p:spPr>
          <a:xfrm>
            <a:off x="3547992" y="2896578"/>
            <a:ext cx="71655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이모티콘 보정 및 편집</a:t>
            </a:r>
            <a:endParaRPr lang="en-US" altLang="ko-KR" sz="3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FEBF237-9CB3-93FE-0972-EE7B482BEC66}"/>
              </a:ext>
            </a:extLst>
          </p:cNvPr>
          <p:cNvSpPr txBox="1"/>
          <p:nvPr/>
        </p:nvSpPr>
        <p:spPr>
          <a:xfrm>
            <a:off x="3350067" y="3806020"/>
            <a:ext cx="7165533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·</a:t>
            </a:r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색상 보정</a:t>
            </a:r>
            <a:endParaRPr lang="en-US" altLang="ko-KR" sz="3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·</a:t>
            </a:r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명암 조정</a:t>
            </a:r>
            <a:endParaRPr lang="en-US" altLang="ko-KR" sz="3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·</a:t>
            </a:r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크기 변경</a:t>
            </a:r>
            <a:endParaRPr lang="en-US" altLang="ko-KR" sz="3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·</a:t>
            </a:r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회전</a:t>
            </a:r>
            <a:endParaRPr lang="en-US" altLang="ko-KR" sz="3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·</a:t>
            </a:r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스티커 추가</a:t>
            </a:r>
            <a:endParaRPr lang="en-US" altLang="ko-KR" sz="3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·</a:t>
            </a:r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폰트 추가</a:t>
            </a:r>
            <a:endParaRPr lang="en-US" altLang="ko-KR" sz="3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·</a:t>
            </a:r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이미지 블러링</a:t>
            </a:r>
            <a:endParaRPr lang="en-US" altLang="ko-KR" sz="3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·</a:t>
            </a:r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이미지 노이즈 제거</a:t>
            </a:r>
            <a:endParaRPr lang="en-US" altLang="ko-KR" sz="3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·</a:t>
            </a:r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배경 변경</a:t>
            </a:r>
            <a:endParaRPr lang="en-US" altLang="ko-KR" sz="3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·</a:t>
            </a:r>
            <a:r>
              <a:rPr lang="ko-KR" altLang="en-US" sz="3200" b="1" u="sng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검색 알고리즘</a:t>
            </a:r>
            <a:endParaRPr lang="en-US" altLang="ko-KR" sz="3200" b="1" u="sng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0" name="그룹 1011">
            <a:extLst>
              <a:ext uri="{FF2B5EF4-FFF2-40B4-BE49-F238E27FC236}">
                <a16:creationId xmlns:a16="http://schemas.microsoft.com/office/drawing/2014/main" id="{3B249BB0-586E-9B53-6617-11FF5662EAC6}"/>
              </a:ext>
            </a:extLst>
          </p:cNvPr>
          <p:cNvGrpSpPr/>
          <p:nvPr/>
        </p:nvGrpSpPr>
        <p:grpSpPr>
          <a:xfrm>
            <a:off x="5272203" y="5996447"/>
            <a:ext cx="5503212" cy="125663"/>
            <a:chOff x="4214270" y="6370088"/>
            <a:chExt cx="5503212" cy="125663"/>
          </a:xfrm>
        </p:grpSpPr>
        <p:pic>
          <p:nvPicPr>
            <p:cNvPr id="21" name="Object 46">
              <a:extLst>
                <a:ext uri="{FF2B5EF4-FFF2-40B4-BE49-F238E27FC236}">
                  <a16:creationId xmlns:a16="http://schemas.microsoft.com/office/drawing/2014/main" id="{06FFC3E3-25EC-1536-6A1C-6E23766CDE9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7760000">
              <a:off x="4214270" y="6370088"/>
              <a:ext cx="5503212" cy="125663"/>
            </a:xfrm>
            <a:prstGeom prst="rect">
              <a:avLst/>
            </a:prstGeom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9C50C298-DF69-6405-27A1-99A04649FC74}"/>
              </a:ext>
            </a:extLst>
          </p:cNvPr>
          <p:cNvSpPr txBox="1"/>
          <p:nvPr/>
        </p:nvSpPr>
        <p:spPr>
          <a:xfrm>
            <a:off x="9448800" y="3383132"/>
            <a:ext cx="89916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검색 알고리즘 모듈</a:t>
            </a:r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랭킹 시스템 모듈을 활용</a:t>
            </a:r>
            <a:endParaRPr lang="en-US" altLang="ko-KR" sz="3200" b="1" u="sng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000" b="1" u="sng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·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사용자가 특정 아이템을 선호하는 경우 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Python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행렬 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Utility Matrix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기반으로 그 아이템과 비슷한 컨텐츠를 가진 다른 아이템을 추천하는 방식</a:t>
            </a:r>
            <a:endParaRPr lang="en-US" altLang="ko-KR" sz="2000" b="1" u="sng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3" name="Object 42">
            <a:extLst>
              <a:ext uri="{FF2B5EF4-FFF2-40B4-BE49-F238E27FC236}">
                <a16:creationId xmlns:a16="http://schemas.microsoft.com/office/drawing/2014/main" id="{D4A12248-022A-A580-8E00-CE8409A0FD7D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286507" y="6090762"/>
            <a:ext cx="4735733" cy="2853438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1677BF88-C9D4-114F-0FE9-BD6F15382C7C}"/>
              </a:ext>
            </a:extLst>
          </p:cNvPr>
          <p:cNvSpPr txBox="1"/>
          <p:nvPr/>
        </p:nvSpPr>
        <p:spPr>
          <a:xfrm>
            <a:off x="14175980" y="7032689"/>
            <a:ext cx="425448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예시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유저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가 스티커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Like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한다면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스티커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와 비슷한 스티커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추천하여 보여준다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6" name="그룹 1002">
            <a:extLst>
              <a:ext uri="{FF2B5EF4-FFF2-40B4-BE49-F238E27FC236}">
                <a16:creationId xmlns:a16="http://schemas.microsoft.com/office/drawing/2014/main" id="{5BD569DF-B81F-0AA8-78FC-E09D5843D86B}"/>
              </a:ext>
            </a:extLst>
          </p:cNvPr>
          <p:cNvGrpSpPr/>
          <p:nvPr/>
        </p:nvGrpSpPr>
        <p:grpSpPr>
          <a:xfrm>
            <a:off x="-10664" y="4486156"/>
            <a:ext cx="2514748" cy="1320856"/>
            <a:chOff x="95985" y="3431349"/>
            <a:chExt cx="2514748" cy="1320856"/>
          </a:xfrm>
        </p:grpSpPr>
        <p:grpSp>
          <p:nvGrpSpPr>
            <p:cNvPr id="27" name="그룹 1003">
              <a:extLst>
                <a:ext uri="{FF2B5EF4-FFF2-40B4-BE49-F238E27FC236}">
                  <a16:creationId xmlns:a16="http://schemas.microsoft.com/office/drawing/2014/main" id="{F30B0F3F-3225-8D26-1181-DD3A0B96A16A}"/>
                </a:ext>
              </a:extLst>
            </p:cNvPr>
            <p:cNvGrpSpPr/>
            <p:nvPr/>
          </p:nvGrpSpPr>
          <p:grpSpPr>
            <a:xfrm>
              <a:off x="95985" y="3431349"/>
              <a:ext cx="2514748" cy="1227150"/>
              <a:chOff x="95985" y="3431349"/>
              <a:chExt cx="2514748" cy="1227150"/>
            </a:xfrm>
          </p:grpSpPr>
          <p:grpSp>
            <p:nvGrpSpPr>
              <p:cNvPr id="31" name="그룹 1004">
                <a:extLst>
                  <a:ext uri="{FF2B5EF4-FFF2-40B4-BE49-F238E27FC236}">
                    <a16:creationId xmlns:a16="http://schemas.microsoft.com/office/drawing/2014/main" id="{EFC0A33E-8223-0EE1-57C4-FC31FF9E7FF2}"/>
                  </a:ext>
                </a:extLst>
              </p:cNvPr>
              <p:cNvGrpSpPr/>
              <p:nvPr/>
            </p:nvGrpSpPr>
            <p:grpSpPr>
              <a:xfrm>
                <a:off x="95985" y="3431349"/>
                <a:ext cx="2410874" cy="1227150"/>
                <a:chOff x="95985" y="3431349"/>
                <a:chExt cx="2410874" cy="1227150"/>
              </a:xfrm>
            </p:grpSpPr>
            <p:pic>
              <p:nvPicPr>
                <p:cNvPr id="34" name="Object 8">
                  <a:extLst>
                    <a:ext uri="{FF2B5EF4-FFF2-40B4-BE49-F238E27FC236}">
                      <a16:creationId xmlns:a16="http://schemas.microsoft.com/office/drawing/2014/main" id="{8F9AAEA9-53F6-DB8A-38A3-E974B576A81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 rot="-10800000">
                  <a:off x="95985" y="3431349"/>
                  <a:ext cx="2410874" cy="1227150"/>
                </a:xfrm>
                <a:prstGeom prst="rect">
                  <a:avLst/>
                </a:prstGeom>
              </p:spPr>
            </p:pic>
          </p:grpSp>
          <p:grpSp>
            <p:nvGrpSpPr>
              <p:cNvPr id="32" name="그룹 1005">
                <a:extLst>
                  <a:ext uri="{FF2B5EF4-FFF2-40B4-BE49-F238E27FC236}">
                    <a16:creationId xmlns:a16="http://schemas.microsoft.com/office/drawing/2014/main" id="{BF106164-F91B-9379-137F-4D7BFBB94166}"/>
                  </a:ext>
                </a:extLst>
              </p:cNvPr>
              <p:cNvGrpSpPr/>
              <p:nvPr/>
            </p:nvGrpSpPr>
            <p:grpSpPr>
              <a:xfrm>
                <a:off x="1952084" y="3836402"/>
                <a:ext cx="900253" cy="417046"/>
                <a:chOff x="1952084" y="3836402"/>
                <a:chExt cx="900253" cy="417046"/>
              </a:xfrm>
            </p:grpSpPr>
            <p:pic>
              <p:nvPicPr>
                <p:cNvPr id="33" name="Object 11">
                  <a:extLst>
                    <a:ext uri="{FF2B5EF4-FFF2-40B4-BE49-F238E27FC236}">
                      <a16:creationId xmlns:a16="http://schemas.microsoft.com/office/drawing/2014/main" id="{0EC682C2-1FDA-0155-23CD-DD658FCDE36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 rot="-16200000">
                  <a:off x="1952084" y="3836402"/>
                  <a:ext cx="900253" cy="41704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28" name="그룹 1006">
              <a:extLst>
                <a:ext uri="{FF2B5EF4-FFF2-40B4-BE49-F238E27FC236}">
                  <a16:creationId xmlns:a16="http://schemas.microsoft.com/office/drawing/2014/main" id="{4C2F6146-6D2B-5E93-CC09-E08CB41E9977}"/>
                </a:ext>
              </a:extLst>
            </p:cNvPr>
            <p:cNvGrpSpPr/>
            <p:nvPr/>
          </p:nvGrpSpPr>
          <p:grpSpPr>
            <a:xfrm>
              <a:off x="2412476" y="4653360"/>
              <a:ext cx="98845" cy="98845"/>
              <a:chOff x="2412476" y="4653360"/>
              <a:chExt cx="98845" cy="98845"/>
            </a:xfrm>
          </p:grpSpPr>
          <p:pic>
            <p:nvPicPr>
              <p:cNvPr id="29" name="Object 15">
                <a:extLst>
                  <a:ext uri="{FF2B5EF4-FFF2-40B4-BE49-F238E27FC236}">
                    <a16:creationId xmlns:a16="http://schemas.microsoft.com/office/drawing/2014/main" id="{A096D0CB-71BE-01B6-D43F-4C97447CA3C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16200000">
                <a:off x="2412476" y="4653360"/>
                <a:ext cx="98845" cy="98845"/>
              </a:xfrm>
              <a:prstGeom prst="rect">
                <a:avLst/>
              </a:prstGeom>
            </p:spPr>
          </p:pic>
        </p:grp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FB9E156B-B980-B4E6-61D1-7FFB3EF44EDF}"/>
              </a:ext>
            </a:extLst>
          </p:cNvPr>
          <p:cNvSpPr txBox="1"/>
          <p:nvPr/>
        </p:nvSpPr>
        <p:spPr>
          <a:xfrm>
            <a:off x="656267" y="4563120"/>
            <a:ext cx="16458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개발내용</a:t>
            </a:r>
            <a:endParaRPr lang="en-US" altLang="ko-KR" sz="1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F9D5BA4-3B88-4505-851F-E0826DC313FC}"/>
              </a:ext>
            </a:extLst>
          </p:cNvPr>
          <p:cNvSpPr txBox="1"/>
          <p:nvPr/>
        </p:nvSpPr>
        <p:spPr>
          <a:xfrm>
            <a:off x="610729" y="6013360"/>
            <a:ext cx="12180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상세 설계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12657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120401" y="3977544"/>
            <a:ext cx="10415653" cy="2460565"/>
            <a:chOff x="-4120401" y="3977544"/>
            <a:chExt cx="10415653" cy="246056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-9328227" y="2747261"/>
              <a:ext cx="20831305" cy="4921131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-4120401" y="3977544"/>
              <a:ext cx="10415653" cy="246056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161596" y="712378"/>
            <a:ext cx="14619357" cy="64543"/>
            <a:chOff x="3161596" y="712378"/>
            <a:chExt cx="14619357" cy="6454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61596" y="712378"/>
              <a:ext cx="14619357" cy="6454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152072" y="9697362"/>
            <a:ext cx="14619357" cy="64543"/>
            <a:chOff x="3152072" y="9697362"/>
            <a:chExt cx="14619357" cy="64543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52072" y="9697362"/>
              <a:ext cx="14619357" cy="64543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982547D-3B5F-0A8E-49E3-1F54D3275F16}"/>
              </a:ext>
            </a:extLst>
          </p:cNvPr>
          <p:cNvSpPr txBox="1"/>
          <p:nvPr/>
        </p:nvSpPr>
        <p:spPr>
          <a:xfrm>
            <a:off x="465576" y="2152151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종합 설계 개요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B1CF5D-4C64-A71C-8817-C2E191764DB8}"/>
              </a:ext>
            </a:extLst>
          </p:cNvPr>
          <p:cNvSpPr txBox="1"/>
          <p:nvPr/>
        </p:nvSpPr>
        <p:spPr>
          <a:xfrm>
            <a:off x="467147" y="2767924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관련 연구 및 사례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0C9DB6-C6E1-9FF0-5D11-F1B6D099EF82}"/>
              </a:ext>
            </a:extLst>
          </p:cNvPr>
          <p:cNvSpPr txBox="1"/>
          <p:nvPr/>
        </p:nvSpPr>
        <p:spPr>
          <a:xfrm>
            <a:off x="493651" y="3399568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 구성도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505771-9C6E-2298-E383-129FAD453EAB}"/>
              </a:ext>
            </a:extLst>
          </p:cNvPr>
          <p:cNvSpPr txBox="1"/>
          <p:nvPr/>
        </p:nvSpPr>
        <p:spPr>
          <a:xfrm>
            <a:off x="493651" y="4007963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수행 시나리오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99113A-F75B-8EE8-648A-3287C4E2644B}"/>
              </a:ext>
            </a:extLst>
          </p:cNvPr>
          <p:cNvSpPr txBox="1"/>
          <p:nvPr/>
        </p:nvSpPr>
        <p:spPr>
          <a:xfrm>
            <a:off x="610728" y="6626423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업무 분담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673A15-23C9-C915-A034-4FEC67FB1BBB}"/>
              </a:ext>
            </a:extLst>
          </p:cNvPr>
          <p:cNvSpPr txBox="1"/>
          <p:nvPr/>
        </p:nvSpPr>
        <p:spPr>
          <a:xfrm>
            <a:off x="575237" y="7209704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수행 일정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F4CC7B-0E70-ACE7-DF84-44D91496F7C0}"/>
              </a:ext>
            </a:extLst>
          </p:cNvPr>
          <p:cNvSpPr txBox="1"/>
          <p:nvPr/>
        </p:nvSpPr>
        <p:spPr>
          <a:xfrm>
            <a:off x="589270" y="7811389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참고 문헌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100366E-F2A4-84E2-DF08-380CDA082B8C}"/>
              </a:ext>
            </a:extLst>
          </p:cNvPr>
          <p:cNvSpPr txBox="1"/>
          <p:nvPr/>
        </p:nvSpPr>
        <p:spPr>
          <a:xfrm>
            <a:off x="3350067" y="1623529"/>
            <a:ext cx="71655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개발 내용</a:t>
            </a:r>
            <a:endParaRPr lang="en-US" altLang="ko-KR" sz="5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5" name="표 26">
            <a:extLst>
              <a:ext uri="{FF2B5EF4-FFF2-40B4-BE49-F238E27FC236}">
                <a16:creationId xmlns:a16="http://schemas.microsoft.com/office/drawing/2014/main" id="{02C6D2EB-63B4-A0FE-DEAC-016C9134F0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1220348"/>
              </p:ext>
            </p:extLst>
          </p:nvPr>
        </p:nvGraphicFramePr>
        <p:xfrm>
          <a:off x="3418573" y="2546859"/>
          <a:ext cx="14352855" cy="7212516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686827">
                  <a:extLst>
                    <a:ext uri="{9D8B030D-6E8A-4147-A177-3AD203B41FA5}">
                      <a16:colId xmlns:a16="http://schemas.microsoft.com/office/drawing/2014/main" val="2260074520"/>
                    </a:ext>
                  </a:extLst>
                </a:gridCol>
                <a:gridCol w="2514600">
                  <a:extLst>
                    <a:ext uri="{9D8B030D-6E8A-4147-A177-3AD203B41FA5}">
                      <a16:colId xmlns:a16="http://schemas.microsoft.com/office/drawing/2014/main" val="2009441156"/>
                    </a:ext>
                  </a:extLst>
                </a:gridCol>
                <a:gridCol w="10151428">
                  <a:extLst>
                    <a:ext uri="{9D8B030D-6E8A-4147-A177-3AD203B41FA5}">
                      <a16:colId xmlns:a16="http://schemas.microsoft.com/office/drawing/2014/main" val="4230445024"/>
                    </a:ext>
                  </a:extLst>
                </a:gridCol>
              </a:tblGrid>
              <a:tr h="10039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요구사항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선택한 기술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4784048"/>
                  </a:ext>
                </a:extLst>
              </a:tr>
              <a:tr h="10039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얼굴 인식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Dlib Face Detection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Dlib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는 이미지 처리 같은 분야에서 사용되는 고성능 라이브러리로서 기본</a:t>
                      </a:r>
                      <a:endParaRPr lang="en-US" altLang="ko-KR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Detector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얼굴을 검출 가능하다 정확도가 높고 속도도 빠르다는 장점이 있어</a:t>
                      </a:r>
                      <a:endParaRPr lang="en-US" altLang="ko-KR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해당 라이브러리로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Face Detection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을 구현하는 것이 적절하다고 판단하였음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3785111"/>
                  </a:ext>
                </a:extLst>
              </a:tr>
              <a:tr h="10039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얼굴 특징점 추출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Dlib facial landmark</a:t>
                      </a: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Dlib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는 이미지 처리 같은 분야에서 사용되는 고성능 라이브러리로서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facial landmark</a:t>
                      </a: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추출 기능을 제공하여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개의 얼굴 특징점을 얻을 수 있고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개의 점과 점사이의 거리를 계산하여 얼굴형이나 눈매 등 사용자의 특징을 인식하기에 적절하다고 판단하였음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3192127"/>
                  </a:ext>
                </a:extLst>
              </a:tr>
              <a:tr h="10039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얼굴 특징점</a:t>
                      </a:r>
                      <a:endParaRPr lang="en-US" altLang="ko-KR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OpenCV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이미지 처리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사용자의 특징을 강조하기 위해 이미지를 변경하여 적절한 부분을 확대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축소하기 위해서</a:t>
                      </a:r>
                      <a:endParaRPr lang="en-US" altLang="ko-KR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OpenCV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의 기술을 사용하여 구현하는 것이 적절하다고 판단하였음</a:t>
                      </a:r>
                      <a:endParaRPr lang="en-US" altLang="ko-KR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6408726"/>
                  </a:ext>
                </a:extLst>
              </a:tr>
              <a:tr h="10039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캐릭터화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딥러닝 기술</a:t>
                      </a:r>
                      <a:endParaRPr lang="en-US" altLang="ko-KR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GAN (Generative Adversarial Networks)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GAN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은 새로운 데이터를 생성하는 기능을 가지고 있어 이미지 생성분야에서 성능이 우수하다는</a:t>
                      </a:r>
                      <a:endParaRPr lang="en-US" altLang="ko-KR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장점이 있고 이모티콘 생성 프로그램에서는 이모티콘 이미지를 생성하는 기능이 요구되므로</a:t>
                      </a:r>
                      <a:endParaRPr lang="en-US" altLang="ko-KR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GAN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을 사용하면 이러한 생성 이모티콘 이미지를 사용자가 원하는 스타일로 생성할 수 있어 사용자에게 더 많은 선택지를 제공할 수 있다는 장점이 있다고 판단하였음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6381460"/>
                  </a:ext>
                </a:extLst>
              </a:tr>
              <a:tr h="10039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보정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&amp;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편집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OpenCV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이미지 처리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색상 보정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명암 보정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크기 변경 회전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이미지 합성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스티커 폰트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이미지 이동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이미지 블러링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b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이미지 노이즈 제거 등 다양한 기능을 제공하여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OpenCV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의 기술을 사용하여 구현하는 것이 적절하다고 판단하였음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316536"/>
                  </a:ext>
                </a:extLst>
              </a:tr>
              <a:tr h="10039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검색 알고리즘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검색 알고리즘 모듈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랭킹 시스템 모듈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콘텐츠 기반 필터링은 사용자의 관심 분야에 맞는 아이템을 추천할 수 있어 사용자가 원하는</a:t>
                      </a:r>
                      <a:endParaRPr lang="en-US" altLang="ko-KR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아이템을 더 빨리 찾을 수 있게 하기 때문에 이 기술이 적절하다고 판단하였음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1966550"/>
                  </a:ext>
                </a:extLst>
              </a:tr>
            </a:tbl>
          </a:graphicData>
        </a:graphic>
      </p:graphicFrame>
      <p:grpSp>
        <p:nvGrpSpPr>
          <p:cNvPr id="19" name="그룹 1002">
            <a:extLst>
              <a:ext uri="{FF2B5EF4-FFF2-40B4-BE49-F238E27FC236}">
                <a16:creationId xmlns:a16="http://schemas.microsoft.com/office/drawing/2014/main" id="{818C885C-86D6-B2AE-55D4-24FA0AD57347}"/>
              </a:ext>
            </a:extLst>
          </p:cNvPr>
          <p:cNvGrpSpPr/>
          <p:nvPr/>
        </p:nvGrpSpPr>
        <p:grpSpPr>
          <a:xfrm>
            <a:off x="-10664" y="4486156"/>
            <a:ext cx="2514748" cy="1320856"/>
            <a:chOff x="95985" y="3431349"/>
            <a:chExt cx="2514748" cy="1320856"/>
          </a:xfrm>
        </p:grpSpPr>
        <p:grpSp>
          <p:nvGrpSpPr>
            <p:cNvPr id="20" name="그룹 1003">
              <a:extLst>
                <a:ext uri="{FF2B5EF4-FFF2-40B4-BE49-F238E27FC236}">
                  <a16:creationId xmlns:a16="http://schemas.microsoft.com/office/drawing/2014/main" id="{C505AD1C-458A-7A41-3C97-813BBB6C905A}"/>
                </a:ext>
              </a:extLst>
            </p:cNvPr>
            <p:cNvGrpSpPr/>
            <p:nvPr/>
          </p:nvGrpSpPr>
          <p:grpSpPr>
            <a:xfrm>
              <a:off x="95985" y="3431349"/>
              <a:ext cx="2514748" cy="1227150"/>
              <a:chOff x="95985" y="3431349"/>
              <a:chExt cx="2514748" cy="1227150"/>
            </a:xfrm>
          </p:grpSpPr>
          <p:grpSp>
            <p:nvGrpSpPr>
              <p:cNvPr id="23" name="그룹 1004">
                <a:extLst>
                  <a:ext uri="{FF2B5EF4-FFF2-40B4-BE49-F238E27FC236}">
                    <a16:creationId xmlns:a16="http://schemas.microsoft.com/office/drawing/2014/main" id="{F534FEE7-40DE-C6E2-4507-652A3BC029C8}"/>
                  </a:ext>
                </a:extLst>
              </p:cNvPr>
              <p:cNvGrpSpPr/>
              <p:nvPr/>
            </p:nvGrpSpPr>
            <p:grpSpPr>
              <a:xfrm>
                <a:off x="95985" y="3431349"/>
                <a:ext cx="2410874" cy="1227150"/>
                <a:chOff x="95985" y="3431349"/>
                <a:chExt cx="2410874" cy="1227150"/>
              </a:xfrm>
            </p:grpSpPr>
            <p:pic>
              <p:nvPicPr>
                <p:cNvPr id="27" name="Object 8">
                  <a:extLst>
                    <a:ext uri="{FF2B5EF4-FFF2-40B4-BE49-F238E27FC236}">
                      <a16:creationId xmlns:a16="http://schemas.microsoft.com/office/drawing/2014/main" id="{1D790E48-1032-8313-AE19-9DB7E783AD5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 rot="-10800000">
                  <a:off x="95985" y="3431349"/>
                  <a:ext cx="2410874" cy="1227150"/>
                </a:xfrm>
                <a:prstGeom prst="rect">
                  <a:avLst/>
                </a:prstGeom>
              </p:spPr>
            </p:pic>
          </p:grpSp>
          <p:grpSp>
            <p:nvGrpSpPr>
              <p:cNvPr id="24" name="그룹 1005">
                <a:extLst>
                  <a:ext uri="{FF2B5EF4-FFF2-40B4-BE49-F238E27FC236}">
                    <a16:creationId xmlns:a16="http://schemas.microsoft.com/office/drawing/2014/main" id="{711532B9-DF50-6E3C-71DB-D1CD85A6FD82}"/>
                  </a:ext>
                </a:extLst>
              </p:cNvPr>
              <p:cNvGrpSpPr/>
              <p:nvPr/>
            </p:nvGrpSpPr>
            <p:grpSpPr>
              <a:xfrm>
                <a:off x="1952084" y="3836402"/>
                <a:ext cx="900253" cy="417046"/>
                <a:chOff x="1952084" y="3836402"/>
                <a:chExt cx="900253" cy="417046"/>
              </a:xfrm>
            </p:grpSpPr>
            <p:pic>
              <p:nvPicPr>
                <p:cNvPr id="26" name="Object 11">
                  <a:extLst>
                    <a:ext uri="{FF2B5EF4-FFF2-40B4-BE49-F238E27FC236}">
                      <a16:creationId xmlns:a16="http://schemas.microsoft.com/office/drawing/2014/main" id="{97829FF1-3BD6-2318-6682-12634DD5D4B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 rot="-16200000">
                  <a:off x="1952084" y="3836402"/>
                  <a:ext cx="900253" cy="41704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21" name="그룹 1006">
              <a:extLst>
                <a:ext uri="{FF2B5EF4-FFF2-40B4-BE49-F238E27FC236}">
                  <a16:creationId xmlns:a16="http://schemas.microsoft.com/office/drawing/2014/main" id="{79D58972-D02A-E620-D947-8D89139D2F7B}"/>
                </a:ext>
              </a:extLst>
            </p:cNvPr>
            <p:cNvGrpSpPr/>
            <p:nvPr/>
          </p:nvGrpSpPr>
          <p:grpSpPr>
            <a:xfrm>
              <a:off x="2412476" y="4653360"/>
              <a:ext cx="98845" cy="98845"/>
              <a:chOff x="2412476" y="4653360"/>
              <a:chExt cx="98845" cy="98845"/>
            </a:xfrm>
          </p:grpSpPr>
          <p:pic>
            <p:nvPicPr>
              <p:cNvPr id="22" name="Object 15">
                <a:extLst>
                  <a:ext uri="{FF2B5EF4-FFF2-40B4-BE49-F238E27FC236}">
                    <a16:creationId xmlns:a16="http://schemas.microsoft.com/office/drawing/2014/main" id="{1A9F64C5-19BA-650B-830A-A64629C5CA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6200000">
                <a:off x="2412476" y="4653360"/>
                <a:ext cx="98845" cy="98845"/>
              </a:xfrm>
              <a:prstGeom prst="rect">
                <a:avLst/>
              </a:prstGeom>
            </p:spPr>
          </p:pic>
        </p:grp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D2C14072-E255-40AA-9984-ADDDC90D4BB9}"/>
              </a:ext>
            </a:extLst>
          </p:cNvPr>
          <p:cNvSpPr txBox="1"/>
          <p:nvPr/>
        </p:nvSpPr>
        <p:spPr>
          <a:xfrm>
            <a:off x="610729" y="6013360"/>
            <a:ext cx="12180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상세 설계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01E2944-2D0B-9B8F-B392-3E1B6BEB8B6F}"/>
              </a:ext>
            </a:extLst>
          </p:cNvPr>
          <p:cNvSpPr txBox="1"/>
          <p:nvPr/>
        </p:nvSpPr>
        <p:spPr>
          <a:xfrm>
            <a:off x="656267" y="4563120"/>
            <a:ext cx="16458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개발내용</a:t>
            </a:r>
            <a:endParaRPr lang="en-US" altLang="ko-KR" sz="1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535720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120401" y="3977544"/>
            <a:ext cx="10415653" cy="2460565"/>
            <a:chOff x="-4120401" y="3977544"/>
            <a:chExt cx="10415653" cy="246056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-9328227" y="2747261"/>
              <a:ext cx="20831305" cy="4921131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-4120401" y="3977544"/>
              <a:ext cx="10415653" cy="246056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7273" y="5216340"/>
            <a:ext cx="2514748" cy="1320856"/>
            <a:chOff x="95985" y="3431349"/>
            <a:chExt cx="2514748" cy="1320856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95985" y="3431349"/>
              <a:ext cx="2514748" cy="1227150"/>
              <a:chOff x="95985" y="3431349"/>
              <a:chExt cx="2514748" cy="1227150"/>
            </a:xfrm>
          </p:grpSpPr>
          <p:grpSp>
            <p:nvGrpSpPr>
              <p:cNvPr id="1004" name="그룹 1004"/>
              <p:cNvGrpSpPr/>
              <p:nvPr/>
            </p:nvGrpSpPr>
            <p:grpSpPr>
              <a:xfrm>
                <a:off x="95985" y="3431349"/>
                <a:ext cx="2410874" cy="1227150"/>
                <a:chOff x="95985" y="3431349"/>
                <a:chExt cx="2410874" cy="1227150"/>
              </a:xfrm>
            </p:grpSpPr>
            <p:pic>
              <p:nvPicPr>
                <p:cNvPr id="9" name="Object 8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 rot="-10800000">
                  <a:off x="95985" y="3431349"/>
                  <a:ext cx="2410874" cy="1227150"/>
                </a:xfrm>
                <a:prstGeom prst="rect">
                  <a:avLst/>
                </a:prstGeom>
              </p:spPr>
            </p:pic>
          </p:grpSp>
          <p:grpSp>
            <p:nvGrpSpPr>
              <p:cNvPr id="1005" name="그룹 1005"/>
              <p:cNvGrpSpPr/>
              <p:nvPr/>
            </p:nvGrpSpPr>
            <p:grpSpPr>
              <a:xfrm>
                <a:off x="1952084" y="3836402"/>
                <a:ext cx="900253" cy="417046"/>
                <a:chOff x="1952084" y="3836402"/>
                <a:chExt cx="900253" cy="417046"/>
              </a:xfrm>
            </p:grpSpPr>
            <p:pic>
              <p:nvPicPr>
                <p:cNvPr id="12" name="Object 11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 rot="-16200000">
                  <a:off x="1952084" y="3836402"/>
                  <a:ext cx="900253" cy="41704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6" name="그룹 1006"/>
            <p:cNvGrpSpPr/>
            <p:nvPr/>
          </p:nvGrpSpPr>
          <p:grpSpPr>
            <a:xfrm>
              <a:off x="2412476" y="4653360"/>
              <a:ext cx="98845" cy="98845"/>
              <a:chOff x="2412476" y="4653360"/>
              <a:chExt cx="98845" cy="9884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6200000">
                <a:off x="2412476" y="4653360"/>
                <a:ext cx="98845" cy="98845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3161596" y="712378"/>
            <a:ext cx="14619357" cy="64543"/>
            <a:chOff x="3161596" y="712378"/>
            <a:chExt cx="14619357" cy="6454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161596" y="712378"/>
              <a:ext cx="14619357" cy="6454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152072" y="9697362"/>
            <a:ext cx="14619357" cy="64543"/>
            <a:chOff x="3152072" y="9697362"/>
            <a:chExt cx="14619357" cy="64543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152072" y="9697362"/>
              <a:ext cx="14619357" cy="64543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982547D-3B5F-0A8E-49E3-1F54D3275F16}"/>
              </a:ext>
            </a:extLst>
          </p:cNvPr>
          <p:cNvSpPr txBox="1"/>
          <p:nvPr/>
        </p:nvSpPr>
        <p:spPr>
          <a:xfrm>
            <a:off x="465576" y="2152151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종합 설계 개요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B1CF5D-4C64-A71C-8817-C2E191764DB8}"/>
              </a:ext>
            </a:extLst>
          </p:cNvPr>
          <p:cNvSpPr txBox="1"/>
          <p:nvPr/>
        </p:nvSpPr>
        <p:spPr>
          <a:xfrm>
            <a:off x="467147" y="2767924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관련 연구 및 사례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0C9DB6-C6E1-9FF0-5D11-F1B6D099EF82}"/>
              </a:ext>
            </a:extLst>
          </p:cNvPr>
          <p:cNvSpPr txBox="1"/>
          <p:nvPr/>
        </p:nvSpPr>
        <p:spPr>
          <a:xfrm>
            <a:off x="493651" y="3399568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 구성도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505771-9C6E-2298-E383-129FAD453EAB}"/>
              </a:ext>
            </a:extLst>
          </p:cNvPr>
          <p:cNvSpPr txBox="1"/>
          <p:nvPr/>
        </p:nvSpPr>
        <p:spPr>
          <a:xfrm>
            <a:off x="493651" y="4007963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수행 시나리오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428805-672C-9FC6-D1CC-D586A195D843}"/>
              </a:ext>
            </a:extLst>
          </p:cNvPr>
          <p:cNvSpPr txBox="1"/>
          <p:nvPr/>
        </p:nvSpPr>
        <p:spPr>
          <a:xfrm>
            <a:off x="603079" y="4633059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내용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99113A-F75B-8EE8-648A-3287C4E2644B}"/>
              </a:ext>
            </a:extLst>
          </p:cNvPr>
          <p:cNvSpPr txBox="1"/>
          <p:nvPr/>
        </p:nvSpPr>
        <p:spPr>
          <a:xfrm>
            <a:off x="610728" y="6626423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업무 분담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673A15-23C9-C915-A034-4FEC67FB1BBB}"/>
              </a:ext>
            </a:extLst>
          </p:cNvPr>
          <p:cNvSpPr txBox="1"/>
          <p:nvPr/>
        </p:nvSpPr>
        <p:spPr>
          <a:xfrm>
            <a:off x="575237" y="7209704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수행 일정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F4CC7B-0E70-ACE7-DF84-44D91496F7C0}"/>
              </a:ext>
            </a:extLst>
          </p:cNvPr>
          <p:cNvSpPr txBox="1"/>
          <p:nvPr/>
        </p:nvSpPr>
        <p:spPr>
          <a:xfrm>
            <a:off x="589270" y="7811389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참고 문헌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97372DA-84F3-BA70-3514-5C78B177EF91}"/>
              </a:ext>
            </a:extLst>
          </p:cNvPr>
          <p:cNvSpPr txBox="1"/>
          <p:nvPr/>
        </p:nvSpPr>
        <p:spPr>
          <a:xfrm>
            <a:off x="575237" y="5341292"/>
            <a:ext cx="21109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상세 설계</a:t>
            </a:r>
            <a:endParaRPr lang="en-US" altLang="ko-KR" sz="1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6928DA3-43B5-AF8A-470D-444EF0042139}"/>
              </a:ext>
            </a:extLst>
          </p:cNvPr>
          <p:cNvSpPr txBox="1"/>
          <p:nvPr/>
        </p:nvSpPr>
        <p:spPr>
          <a:xfrm>
            <a:off x="3307918" y="980512"/>
            <a:ext cx="716553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상세 설계</a:t>
            </a:r>
            <a:endParaRPr lang="en-US" altLang="ko-KR" sz="4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90C1CF3C-F979-2EDB-BD02-D5536DCECD4B}"/>
              </a:ext>
            </a:extLst>
          </p:cNvPr>
          <p:cNvSpPr/>
          <p:nvPr/>
        </p:nvSpPr>
        <p:spPr>
          <a:xfrm>
            <a:off x="4802640" y="2566022"/>
            <a:ext cx="3657600" cy="6217919"/>
          </a:xfrm>
          <a:prstGeom prst="rect">
            <a:avLst/>
          </a:prstGeom>
          <a:noFill/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rgbClr val="105282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DCE5945-E0B6-7AB4-E85D-9CA1A7C8C7BF}"/>
              </a:ext>
            </a:extLst>
          </p:cNvPr>
          <p:cNvSpPr txBox="1"/>
          <p:nvPr/>
        </p:nvSpPr>
        <p:spPr>
          <a:xfrm>
            <a:off x="5472680" y="1940502"/>
            <a:ext cx="107291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700" b="1" dirty="0"/>
              <a:t>Web</a:t>
            </a:r>
            <a:endParaRPr kumimoji="1" lang="ko-Kore-KR" altLang="en-US" sz="2700" b="1" dirty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957288BA-27DE-142F-3371-040B69858F41}"/>
              </a:ext>
            </a:extLst>
          </p:cNvPr>
          <p:cNvSpPr/>
          <p:nvPr/>
        </p:nvSpPr>
        <p:spPr>
          <a:xfrm>
            <a:off x="9429627" y="1390651"/>
            <a:ext cx="7886373" cy="7832787"/>
          </a:xfrm>
          <a:prstGeom prst="rect">
            <a:avLst/>
          </a:prstGeom>
          <a:noFill/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rgbClr val="105282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2186172-1111-92D4-329A-46FDB30573FE}"/>
              </a:ext>
            </a:extLst>
          </p:cNvPr>
          <p:cNvSpPr txBox="1"/>
          <p:nvPr/>
        </p:nvSpPr>
        <p:spPr>
          <a:xfrm>
            <a:off x="12954000" y="1441155"/>
            <a:ext cx="13227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700" b="1" dirty="0"/>
              <a:t>Server</a:t>
            </a:r>
            <a:endParaRPr kumimoji="1" lang="ko-Kore-KR" altLang="en-US" sz="2700" b="1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7C4273F-C5E6-6AB6-235F-9BF7DB98BCBE}"/>
              </a:ext>
            </a:extLst>
          </p:cNvPr>
          <p:cNvSpPr txBox="1"/>
          <p:nvPr/>
        </p:nvSpPr>
        <p:spPr>
          <a:xfrm>
            <a:off x="9804065" y="1604872"/>
            <a:ext cx="2736000" cy="37702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  <a:softEdge rad="12700"/>
          </a:effectLst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850" dirty="0">
                <a:solidFill>
                  <a:schemeClr val="tx1">
                    <a:alpha val="9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얼굴 </a:t>
            </a:r>
            <a:r>
              <a:rPr kumimoji="1" lang="ko-Kore-KR" altLang="en-US" sz="1850" dirty="0">
                <a:solidFill>
                  <a:schemeClr val="tx1">
                    <a:alpha val="9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이미지 </a:t>
            </a:r>
            <a:r>
              <a:rPr kumimoji="1" lang="ko-KR" altLang="en-US" sz="1850">
                <a:solidFill>
                  <a:schemeClr val="tx1">
                    <a:alpha val="9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수신</a:t>
            </a:r>
            <a:endParaRPr kumimoji="1" lang="ko-Kore-KR" altLang="en-US" sz="1850" dirty="0">
              <a:solidFill>
                <a:schemeClr val="tx1">
                  <a:alpha val="9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63940549-FBDD-DEC5-B739-A586DF408434}"/>
              </a:ext>
            </a:extLst>
          </p:cNvPr>
          <p:cNvCxnSpPr>
            <a:stCxn id="49" idx="2"/>
            <a:endCxn id="51" idx="0"/>
          </p:cNvCxnSpPr>
          <p:nvPr/>
        </p:nvCxnSpPr>
        <p:spPr>
          <a:xfrm>
            <a:off x="11172065" y="1981898"/>
            <a:ext cx="5723" cy="417037"/>
          </a:xfrm>
          <a:prstGeom prst="straightConnector1">
            <a:avLst/>
          </a:prstGeom>
          <a:ln w="28575"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68F98685-1A66-2590-5FA1-85BECA610FB8}"/>
              </a:ext>
            </a:extLst>
          </p:cNvPr>
          <p:cNvSpPr txBox="1"/>
          <p:nvPr/>
        </p:nvSpPr>
        <p:spPr>
          <a:xfrm>
            <a:off x="9809788" y="2398935"/>
            <a:ext cx="2736000" cy="6617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  <a:softEdge rad="12700"/>
          </a:effectLst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en-US" sz="1850" dirty="0">
                <a:solidFill>
                  <a:schemeClr val="tx1">
                    <a:alpha val="9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Dlib</a:t>
            </a:r>
            <a:r>
              <a:rPr kumimoji="1" lang="ko-KR" altLang="en-US" sz="1850" dirty="0">
                <a:solidFill>
                  <a:schemeClr val="tx1">
                    <a:alpha val="9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을 통해 얼굴 이미지 특징점 분석</a:t>
            </a:r>
            <a:endParaRPr kumimoji="1" lang="ko-Kore-KR" altLang="en-US" sz="1850" dirty="0">
              <a:solidFill>
                <a:schemeClr val="tx1">
                  <a:alpha val="9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D4DAAE52-93CC-1E69-2981-D83C4FE3DE95}"/>
              </a:ext>
            </a:extLst>
          </p:cNvPr>
          <p:cNvCxnSpPr>
            <a:cxnSpLocks/>
            <a:stCxn id="51" idx="2"/>
            <a:endCxn id="66" idx="0"/>
          </p:cNvCxnSpPr>
          <p:nvPr/>
        </p:nvCxnSpPr>
        <p:spPr>
          <a:xfrm flipH="1">
            <a:off x="11175521" y="3060655"/>
            <a:ext cx="2267" cy="456011"/>
          </a:xfrm>
          <a:prstGeom prst="straightConnector1">
            <a:avLst/>
          </a:prstGeom>
          <a:ln w="28575"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DDE83D73-81F9-BDFC-9D81-643E34899905}"/>
              </a:ext>
            </a:extLst>
          </p:cNvPr>
          <p:cNvSpPr txBox="1"/>
          <p:nvPr/>
        </p:nvSpPr>
        <p:spPr>
          <a:xfrm>
            <a:off x="9807521" y="4644133"/>
            <a:ext cx="2736000" cy="37702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  <a:softEdge rad="12700"/>
          </a:effectLst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850" dirty="0">
                <a:solidFill>
                  <a:schemeClr val="tx1">
                    <a:alpha val="9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GAN </a:t>
            </a:r>
            <a:r>
              <a:rPr kumimoji="1" lang="ko-KR" altLang="en-US" sz="1850" dirty="0">
                <a:solidFill>
                  <a:schemeClr val="tx1">
                    <a:alpha val="9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이미지 생성</a:t>
            </a:r>
            <a:endParaRPr kumimoji="1" lang="ko-Kore-KR" altLang="en-US" sz="1850" dirty="0">
              <a:solidFill>
                <a:schemeClr val="tx1">
                  <a:alpha val="9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4F7F694F-3877-3224-BFE0-3FDC900CDB8F}"/>
              </a:ext>
            </a:extLst>
          </p:cNvPr>
          <p:cNvCxnSpPr>
            <a:cxnSpLocks/>
            <a:stCxn id="66" idx="2"/>
            <a:endCxn id="53" idx="0"/>
          </p:cNvCxnSpPr>
          <p:nvPr/>
        </p:nvCxnSpPr>
        <p:spPr>
          <a:xfrm>
            <a:off x="11175521" y="4178386"/>
            <a:ext cx="0" cy="465747"/>
          </a:xfrm>
          <a:prstGeom prst="straightConnector1">
            <a:avLst/>
          </a:prstGeom>
          <a:ln w="28575"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32E76685-5099-EE89-3B55-34E89672B498}"/>
              </a:ext>
            </a:extLst>
          </p:cNvPr>
          <p:cNvSpPr txBox="1"/>
          <p:nvPr/>
        </p:nvSpPr>
        <p:spPr>
          <a:xfrm>
            <a:off x="9809788" y="5378846"/>
            <a:ext cx="2736000" cy="6617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  <a:softEdge rad="12700"/>
          </a:effectLst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850" dirty="0">
                <a:solidFill>
                  <a:schemeClr val="tx1">
                    <a:alpha val="9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변환된 이미지에 스티커 부착 </a:t>
            </a:r>
            <a:endParaRPr kumimoji="1" lang="ko-Kore-KR" altLang="en-US" sz="1850" dirty="0">
              <a:solidFill>
                <a:schemeClr val="tx1">
                  <a:alpha val="9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7259CA69-B138-724A-0341-814FF72F8C9C}"/>
              </a:ext>
            </a:extLst>
          </p:cNvPr>
          <p:cNvCxnSpPr>
            <a:cxnSpLocks/>
            <a:stCxn id="55" idx="2"/>
            <a:endCxn id="57" idx="0"/>
          </p:cNvCxnSpPr>
          <p:nvPr/>
        </p:nvCxnSpPr>
        <p:spPr>
          <a:xfrm flipH="1">
            <a:off x="11175521" y="6040566"/>
            <a:ext cx="2267" cy="434536"/>
          </a:xfrm>
          <a:prstGeom prst="straightConnector1">
            <a:avLst/>
          </a:prstGeom>
          <a:ln w="28575"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11AD0771-26CB-A356-EB24-DCA2F504D251}"/>
              </a:ext>
            </a:extLst>
          </p:cNvPr>
          <p:cNvSpPr txBox="1"/>
          <p:nvPr/>
        </p:nvSpPr>
        <p:spPr>
          <a:xfrm>
            <a:off x="9807521" y="6475102"/>
            <a:ext cx="2736000" cy="6617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  <a:softEdge rad="12700"/>
          </a:effectLst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850" dirty="0">
                <a:solidFill>
                  <a:schemeClr val="tx1">
                    <a:alpha val="9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완성된 이미지를 이모티콘으로 변환</a:t>
            </a:r>
            <a:endParaRPr kumimoji="1" lang="ko-Kore-KR" altLang="en-US" sz="1850" dirty="0">
              <a:solidFill>
                <a:schemeClr val="tx1">
                  <a:alpha val="9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06A69F33-FC6A-0E12-6CEB-FA330D98A840}"/>
              </a:ext>
            </a:extLst>
          </p:cNvPr>
          <p:cNvCxnSpPr>
            <a:cxnSpLocks/>
            <a:stCxn id="81" idx="3"/>
            <a:endCxn id="49" idx="1"/>
          </p:cNvCxnSpPr>
          <p:nvPr/>
        </p:nvCxnSpPr>
        <p:spPr>
          <a:xfrm flipV="1">
            <a:off x="7993717" y="1793385"/>
            <a:ext cx="1810348" cy="190424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9016416A-3ED2-FEBC-9FD2-A275D0F66D6B}"/>
              </a:ext>
            </a:extLst>
          </p:cNvPr>
          <p:cNvCxnSpPr>
            <a:cxnSpLocks/>
            <a:stCxn id="68" idx="1"/>
            <a:endCxn id="80" idx="3"/>
          </p:cNvCxnSpPr>
          <p:nvPr/>
        </p:nvCxnSpPr>
        <p:spPr>
          <a:xfrm flipH="1">
            <a:off x="7991570" y="7735466"/>
            <a:ext cx="1809205" cy="15004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512F2FA0-8E1D-427B-4D6E-C5C23460CD3A}"/>
              </a:ext>
            </a:extLst>
          </p:cNvPr>
          <p:cNvSpPr/>
          <p:nvPr/>
        </p:nvSpPr>
        <p:spPr>
          <a:xfrm>
            <a:off x="13020318" y="2049288"/>
            <a:ext cx="3861969" cy="4330495"/>
          </a:xfrm>
          <a:prstGeom prst="rect">
            <a:avLst/>
          </a:prstGeom>
          <a:noFill/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rgbClr val="105282"/>
              </a:solidFill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00E78983-DBC5-01E3-0C58-C8DFE6737DA8}"/>
              </a:ext>
            </a:extLst>
          </p:cNvPr>
          <p:cNvSpPr/>
          <p:nvPr/>
        </p:nvSpPr>
        <p:spPr>
          <a:xfrm>
            <a:off x="13018518" y="6912448"/>
            <a:ext cx="3861969" cy="2177301"/>
          </a:xfrm>
          <a:prstGeom prst="rect">
            <a:avLst/>
          </a:prstGeom>
          <a:noFill/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rgbClr val="105282"/>
              </a:solidFill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E4D2688-27F6-470C-9BA6-D537E5D57062}"/>
              </a:ext>
            </a:extLst>
          </p:cNvPr>
          <p:cNvSpPr txBox="1"/>
          <p:nvPr/>
        </p:nvSpPr>
        <p:spPr>
          <a:xfrm>
            <a:off x="13465895" y="6438900"/>
            <a:ext cx="79480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700" b="1" dirty="0"/>
              <a:t>DB</a:t>
            </a:r>
            <a:endParaRPr kumimoji="1" lang="ko-Kore-KR" altLang="en-US" sz="2700" b="1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D16FF243-BB63-C527-776A-2265EC2049EC}"/>
              </a:ext>
            </a:extLst>
          </p:cNvPr>
          <p:cNvSpPr txBox="1"/>
          <p:nvPr/>
        </p:nvSpPr>
        <p:spPr>
          <a:xfrm>
            <a:off x="13495227" y="7026066"/>
            <a:ext cx="2699948" cy="37702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  <a:softEdge rad="12700"/>
          </a:effectLst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850" dirty="0">
                <a:solidFill>
                  <a:schemeClr val="tx1">
                    <a:alpha val="9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사용자 정보</a:t>
            </a:r>
            <a:endParaRPr kumimoji="1" lang="ko-Kore-KR" altLang="en-US" sz="1850" dirty="0">
              <a:solidFill>
                <a:schemeClr val="tx1">
                  <a:alpha val="9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ADFDFB17-85CF-BFB5-43C7-2B0EBA931522}"/>
              </a:ext>
            </a:extLst>
          </p:cNvPr>
          <p:cNvSpPr txBox="1"/>
          <p:nvPr/>
        </p:nvSpPr>
        <p:spPr>
          <a:xfrm>
            <a:off x="13508510" y="7537157"/>
            <a:ext cx="2699948" cy="37702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  <a:softEdge rad="12700"/>
          </a:effectLst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850" dirty="0">
                <a:solidFill>
                  <a:schemeClr val="tx1">
                    <a:alpha val="9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업로드 데이터</a:t>
            </a:r>
            <a:endParaRPr kumimoji="1" lang="ko-Kore-KR" altLang="en-US" sz="1850" dirty="0">
              <a:solidFill>
                <a:schemeClr val="tx1">
                  <a:alpha val="9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FA82AB9D-77EF-60D7-70C7-91E47B8FE1B6}"/>
              </a:ext>
            </a:extLst>
          </p:cNvPr>
          <p:cNvSpPr txBox="1"/>
          <p:nvPr/>
        </p:nvSpPr>
        <p:spPr>
          <a:xfrm>
            <a:off x="13498331" y="8048422"/>
            <a:ext cx="2699948" cy="37702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  <a:softEdge rad="12700"/>
          </a:effectLst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850" dirty="0">
                <a:solidFill>
                  <a:schemeClr val="tx1">
                    <a:alpha val="9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이모티콘</a:t>
            </a:r>
            <a:r>
              <a:rPr kumimoji="1" lang="en-US" altLang="ko-KR" sz="1850" dirty="0">
                <a:solidFill>
                  <a:schemeClr val="tx1">
                    <a:alpha val="9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1" lang="ko-KR" altLang="en-US" sz="1850" dirty="0">
                <a:solidFill>
                  <a:schemeClr val="tx1">
                    <a:alpha val="9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</a:t>
            </a:r>
            <a:endParaRPr kumimoji="1" lang="ko-Kore-KR" altLang="en-US" sz="1850" dirty="0">
              <a:solidFill>
                <a:schemeClr val="tx1">
                  <a:alpha val="9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2406AF1F-5E75-8F20-6839-5185AD0934BF}"/>
              </a:ext>
            </a:extLst>
          </p:cNvPr>
          <p:cNvSpPr txBox="1"/>
          <p:nvPr/>
        </p:nvSpPr>
        <p:spPr>
          <a:xfrm>
            <a:off x="9807521" y="3516666"/>
            <a:ext cx="2736000" cy="6617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  <a:softEdge rad="12700"/>
          </a:effectLst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850" dirty="0">
                <a:solidFill>
                  <a:schemeClr val="tx1">
                    <a:alpha val="9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GAN </a:t>
            </a:r>
            <a:r>
              <a:rPr kumimoji="1" lang="ko-KR" altLang="en-US" sz="1850" dirty="0">
                <a:solidFill>
                  <a:schemeClr val="tx1">
                    <a:alpha val="9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모델 전이 학습</a:t>
            </a:r>
            <a:r>
              <a:rPr kumimoji="1" lang="en-US" altLang="ko-KR" sz="1850" dirty="0">
                <a:solidFill>
                  <a:schemeClr val="tx1">
                    <a:alpha val="9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kumimoji="1" lang="ko-KR" altLang="en-US" sz="1850" dirty="0">
                <a:solidFill>
                  <a:schemeClr val="tx1">
                    <a:alpha val="9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그림체</a:t>
            </a:r>
            <a:r>
              <a:rPr kumimoji="1" lang="en-US" altLang="ko-KR" sz="1850" dirty="0">
                <a:solidFill>
                  <a:schemeClr val="tx1">
                    <a:alpha val="9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kumimoji="1" lang="ko-Kore-KR" altLang="en-US" sz="1850" dirty="0">
              <a:solidFill>
                <a:schemeClr val="tx1">
                  <a:alpha val="9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BA8FF5BD-A528-E39A-1580-02CD9BDC3BC2}"/>
              </a:ext>
            </a:extLst>
          </p:cNvPr>
          <p:cNvCxnSpPr>
            <a:cxnSpLocks/>
            <a:stCxn id="53" idx="2"/>
            <a:endCxn id="55" idx="0"/>
          </p:cNvCxnSpPr>
          <p:nvPr/>
        </p:nvCxnSpPr>
        <p:spPr>
          <a:xfrm>
            <a:off x="11175521" y="5021159"/>
            <a:ext cx="2267" cy="357687"/>
          </a:xfrm>
          <a:prstGeom prst="straightConnector1">
            <a:avLst/>
          </a:prstGeom>
          <a:ln w="28575"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C92B1E51-9AEB-330E-3E63-6E65945E5624}"/>
              </a:ext>
            </a:extLst>
          </p:cNvPr>
          <p:cNvSpPr txBox="1"/>
          <p:nvPr/>
        </p:nvSpPr>
        <p:spPr>
          <a:xfrm>
            <a:off x="9800775" y="7546953"/>
            <a:ext cx="2736000" cy="37702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  <a:softEdge rad="12700"/>
          </a:effectLst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850" dirty="0">
                <a:solidFill>
                  <a:schemeClr val="tx1">
                    <a:alpha val="9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이모티콘 이미지저장</a:t>
            </a:r>
            <a:endParaRPr kumimoji="1" lang="ko-Kore-KR" altLang="en-US" sz="1850" dirty="0">
              <a:solidFill>
                <a:schemeClr val="tx1">
                  <a:alpha val="9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F5D3B3BB-5838-F698-24DB-87E289894BFA}"/>
              </a:ext>
            </a:extLst>
          </p:cNvPr>
          <p:cNvCxnSpPr>
            <a:cxnSpLocks/>
            <a:stCxn id="57" idx="1"/>
            <a:endCxn id="79" idx="3"/>
          </p:cNvCxnSpPr>
          <p:nvPr/>
        </p:nvCxnSpPr>
        <p:spPr>
          <a:xfrm flipH="1">
            <a:off x="7993800" y="6805962"/>
            <a:ext cx="1813721" cy="241747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9805874D-B3FA-5C1C-9831-0DDF6E211743}"/>
              </a:ext>
            </a:extLst>
          </p:cNvPr>
          <p:cNvCxnSpPr>
            <a:cxnSpLocks/>
            <a:stCxn id="57" idx="2"/>
            <a:endCxn id="68" idx="0"/>
          </p:cNvCxnSpPr>
          <p:nvPr/>
        </p:nvCxnSpPr>
        <p:spPr>
          <a:xfrm flipH="1">
            <a:off x="11168775" y="7136822"/>
            <a:ext cx="6746" cy="410131"/>
          </a:xfrm>
          <a:prstGeom prst="straightConnector1">
            <a:avLst/>
          </a:prstGeom>
          <a:ln w="28575"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4042A9A5-13F2-F60F-5B9B-99AB3EF23FD1}"/>
              </a:ext>
            </a:extLst>
          </p:cNvPr>
          <p:cNvSpPr txBox="1"/>
          <p:nvPr/>
        </p:nvSpPr>
        <p:spPr>
          <a:xfrm>
            <a:off x="13531582" y="8560465"/>
            <a:ext cx="2699948" cy="37702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  <a:softEdge rad="12700"/>
          </a:effectLst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850" dirty="0">
                <a:solidFill>
                  <a:schemeClr val="tx1">
                    <a:alpha val="9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스티커</a:t>
            </a:r>
            <a:r>
              <a:rPr kumimoji="1" lang="en-US" altLang="ko-KR" sz="1850" dirty="0">
                <a:solidFill>
                  <a:schemeClr val="tx1">
                    <a:alpha val="9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1" lang="ko-KR" altLang="en-US" sz="1850" dirty="0">
                <a:solidFill>
                  <a:schemeClr val="tx1">
                    <a:alpha val="9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</a:t>
            </a:r>
            <a:endParaRPr kumimoji="1" lang="ko-Kore-KR" altLang="en-US" sz="1850" dirty="0">
              <a:solidFill>
                <a:schemeClr val="tx1">
                  <a:alpha val="9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ED1F79A-10E2-0A75-AD54-676E7428074C}"/>
              </a:ext>
            </a:extLst>
          </p:cNvPr>
          <p:cNvSpPr txBox="1"/>
          <p:nvPr/>
        </p:nvSpPr>
        <p:spPr>
          <a:xfrm>
            <a:off x="4200157" y="9159458"/>
            <a:ext cx="11963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외부환경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8F98685-1A66-2590-5FA1-85BECA610FB8}"/>
              </a:ext>
            </a:extLst>
          </p:cNvPr>
          <p:cNvSpPr txBox="1"/>
          <p:nvPr/>
        </p:nvSpPr>
        <p:spPr>
          <a:xfrm>
            <a:off x="13331302" y="2170265"/>
            <a:ext cx="3240000" cy="6617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  <a:softEdge rad="12700"/>
          </a:effectLst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850" dirty="0">
                <a:solidFill>
                  <a:schemeClr val="tx1">
                    <a:alpha val="9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캐리커쳐</a:t>
            </a:r>
            <a:r>
              <a:rPr kumimoji="1" lang="en-US" altLang="ko-KR" sz="1850" dirty="0">
                <a:solidFill>
                  <a:schemeClr val="tx1">
                    <a:alpha val="9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kumimoji="1" lang="ko-KR" altLang="en-US" sz="1850" dirty="0">
                <a:solidFill>
                  <a:schemeClr val="tx1">
                    <a:alpha val="9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이모티콘</a:t>
            </a:r>
            <a:r>
              <a:rPr kumimoji="1" lang="en-US" altLang="ko-KR" sz="1850" dirty="0">
                <a:solidFill>
                  <a:schemeClr val="tx1">
                    <a:alpha val="9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algn="ctr"/>
            <a:r>
              <a:rPr kumimoji="1" lang="ko-KR" altLang="en-US" sz="1850" dirty="0">
                <a:solidFill>
                  <a:schemeClr val="tx1">
                    <a:alpha val="9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이미지 생성 모듈</a:t>
            </a:r>
            <a:endParaRPr kumimoji="1" lang="ko-Kore-KR" altLang="en-US" sz="1850" dirty="0">
              <a:solidFill>
                <a:schemeClr val="tx1">
                  <a:alpha val="9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07C4273F-C5E6-6AB6-235F-9BF7DB98BCBE}"/>
              </a:ext>
            </a:extLst>
          </p:cNvPr>
          <p:cNvSpPr txBox="1"/>
          <p:nvPr/>
        </p:nvSpPr>
        <p:spPr>
          <a:xfrm>
            <a:off x="13354374" y="3061265"/>
            <a:ext cx="3240000" cy="37702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  <a:softEdge rad="12700"/>
          </a:effectLst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850" dirty="0">
                <a:solidFill>
                  <a:schemeClr val="tx1">
                    <a:alpha val="9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얼굴 </a:t>
            </a:r>
            <a:r>
              <a:rPr kumimoji="1" lang="ko-Kore-KR" altLang="en-US" sz="1850" dirty="0">
                <a:solidFill>
                  <a:schemeClr val="tx1">
                    <a:alpha val="9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이미지 </a:t>
            </a:r>
            <a:r>
              <a:rPr kumimoji="1" lang="ko-KR" altLang="en-US" sz="1850">
                <a:solidFill>
                  <a:schemeClr val="tx1">
                    <a:alpha val="9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전처리 모듈</a:t>
            </a:r>
            <a:endParaRPr kumimoji="1" lang="ko-Kore-KR" altLang="en-US" sz="1850" dirty="0">
              <a:solidFill>
                <a:schemeClr val="tx1">
                  <a:alpha val="9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07C4273F-C5E6-6AB6-235F-9BF7DB98BCBE}"/>
              </a:ext>
            </a:extLst>
          </p:cNvPr>
          <p:cNvSpPr txBox="1"/>
          <p:nvPr/>
        </p:nvSpPr>
        <p:spPr>
          <a:xfrm>
            <a:off x="13354374" y="3655768"/>
            <a:ext cx="3240000" cy="37702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  <a:softEdge rad="12700"/>
          </a:effectLst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en-US" sz="1850">
                <a:solidFill>
                  <a:schemeClr val="tx1">
                    <a:alpha val="9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GAN </a:t>
            </a:r>
            <a:r>
              <a:rPr kumimoji="1" lang="ko-KR" altLang="en-US" sz="1850" dirty="0">
                <a:solidFill>
                  <a:schemeClr val="tx1">
                    <a:alpha val="9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학습 모듈</a:t>
            </a:r>
            <a:endParaRPr kumimoji="1" lang="ko-Kore-KR" altLang="en-US" sz="1850" dirty="0">
              <a:solidFill>
                <a:schemeClr val="tx1">
                  <a:alpha val="9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07C4273F-C5E6-6AB6-235F-9BF7DB98BCBE}"/>
              </a:ext>
            </a:extLst>
          </p:cNvPr>
          <p:cNvSpPr txBox="1"/>
          <p:nvPr/>
        </p:nvSpPr>
        <p:spPr>
          <a:xfrm>
            <a:off x="13354374" y="4252373"/>
            <a:ext cx="3240000" cy="37702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  <a:softEdge rad="12700"/>
          </a:effectLst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en-US" sz="1850" dirty="0">
                <a:solidFill>
                  <a:schemeClr val="tx1">
                    <a:alpha val="9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GAN </a:t>
            </a:r>
            <a:r>
              <a:rPr kumimoji="1" lang="ko-KR" altLang="en-US" sz="1850" dirty="0">
                <a:solidFill>
                  <a:schemeClr val="tx1">
                    <a:alpha val="9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학습 결과 시각화 모듈</a:t>
            </a:r>
            <a:endParaRPr kumimoji="1" lang="ko-Kore-KR" altLang="en-US" sz="1850" dirty="0">
              <a:solidFill>
                <a:schemeClr val="tx1">
                  <a:alpha val="9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07C4273F-C5E6-6AB6-235F-9BF7DB98BCBE}"/>
              </a:ext>
            </a:extLst>
          </p:cNvPr>
          <p:cNvSpPr txBox="1"/>
          <p:nvPr/>
        </p:nvSpPr>
        <p:spPr>
          <a:xfrm>
            <a:off x="13354374" y="4847087"/>
            <a:ext cx="3240000" cy="37702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  <a:softEdge rad="12700"/>
          </a:effectLst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850" dirty="0">
                <a:solidFill>
                  <a:schemeClr val="tx1">
                    <a:alpha val="9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이모티콘 변환 모듈</a:t>
            </a:r>
            <a:endParaRPr kumimoji="1" lang="ko-Kore-KR" altLang="en-US" sz="1850" dirty="0">
              <a:solidFill>
                <a:schemeClr val="tx1">
                  <a:alpha val="9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07C4273F-C5E6-6AB6-235F-9BF7DB98BCBE}"/>
              </a:ext>
            </a:extLst>
          </p:cNvPr>
          <p:cNvSpPr txBox="1"/>
          <p:nvPr/>
        </p:nvSpPr>
        <p:spPr>
          <a:xfrm>
            <a:off x="13354374" y="5442686"/>
            <a:ext cx="3240000" cy="63094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  <a:softEdge rad="12700"/>
          </a:effectLst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750" dirty="0">
                <a:solidFill>
                  <a:schemeClr val="tx1">
                    <a:alpha val="9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검색 알고리즘</a:t>
            </a:r>
            <a:r>
              <a:rPr kumimoji="1" lang="en-US" altLang="ko-KR" sz="1750" dirty="0">
                <a:solidFill>
                  <a:schemeClr val="tx1">
                    <a:alpha val="9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kumimoji="1" lang="ko-KR" altLang="en-US" sz="1750" dirty="0">
                <a:solidFill>
                  <a:schemeClr val="tx1">
                    <a:alpha val="9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랭킹 시스템 모듈</a:t>
            </a:r>
            <a:endParaRPr kumimoji="1" lang="ko-Kore-KR" altLang="en-US" sz="1750" dirty="0">
              <a:solidFill>
                <a:schemeClr val="tx1">
                  <a:alpha val="9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DE83D73-81F9-BDFC-9D81-643E34899905}"/>
              </a:ext>
            </a:extLst>
          </p:cNvPr>
          <p:cNvSpPr txBox="1"/>
          <p:nvPr/>
        </p:nvSpPr>
        <p:spPr>
          <a:xfrm>
            <a:off x="5257800" y="9034926"/>
            <a:ext cx="2736000" cy="37702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  <a:softEdge rad="12700"/>
          </a:effectLst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en-US" sz="1850" dirty="0">
                <a:solidFill>
                  <a:schemeClr val="tx1">
                    <a:alpha val="9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kumimoji="1" lang="en-US" altLang="en-US" sz="1850" dirty="0" err="1">
                <a:solidFill>
                  <a:schemeClr val="tx1">
                    <a:alpha val="9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png</a:t>
            </a:r>
            <a:r>
              <a:rPr kumimoji="1" lang="en-US" altLang="en-US" sz="1850" dirty="0">
                <a:solidFill>
                  <a:schemeClr val="tx1">
                    <a:alpha val="9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or .jpg</a:t>
            </a:r>
            <a:r>
              <a:rPr kumimoji="1" lang="ko-KR" altLang="en-US" sz="1850" dirty="0">
                <a:solidFill>
                  <a:schemeClr val="tx1">
                    <a:alpha val="9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 변환</a:t>
            </a:r>
            <a:endParaRPr kumimoji="1" lang="ko-Kore-KR" altLang="en-US" sz="1850" dirty="0">
              <a:solidFill>
                <a:schemeClr val="tx1">
                  <a:alpha val="9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DDE83D73-81F9-BDFC-9D81-643E34899905}"/>
              </a:ext>
            </a:extLst>
          </p:cNvPr>
          <p:cNvSpPr txBox="1"/>
          <p:nvPr/>
        </p:nvSpPr>
        <p:spPr>
          <a:xfrm>
            <a:off x="5255570" y="7696993"/>
            <a:ext cx="2736000" cy="37702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  <a:softEdge rad="12700"/>
          </a:effectLst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850" dirty="0">
                <a:solidFill>
                  <a:schemeClr val="tx1">
                    <a:alpha val="9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이모티콘 다운로드</a:t>
            </a:r>
            <a:endParaRPr kumimoji="1" lang="ko-Kore-KR" altLang="en-US" sz="1850" dirty="0">
              <a:solidFill>
                <a:schemeClr val="tx1">
                  <a:alpha val="9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2406AF1F-5E75-8F20-6839-5185AD0934BF}"/>
              </a:ext>
            </a:extLst>
          </p:cNvPr>
          <p:cNvSpPr txBox="1"/>
          <p:nvPr/>
        </p:nvSpPr>
        <p:spPr>
          <a:xfrm>
            <a:off x="5257717" y="3366767"/>
            <a:ext cx="2736000" cy="6617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  <a:softEdge rad="12700"/>
          </a:effectLst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850" dirty="0">
                <a:solidFill>
                  <a:schemeClr val="tx1">
                    <a:alpha val="9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사용자의 얼굴 이미지</a:t>
            </a:r>
            <a:endParaRPr kumimoji="1" lang="en-US" altLang="ko-KR" sz="1850" dirty="0">
              <a:solidFill>
                <a:schemeClr val="tx1">
                  <a:alpha val="9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kumimoji="1" lang="ko-KR" altLang="en-US" sz="1850" dirty="0">
                <a:solidFill>
                  <a:schemeClr val="tx1">
                    <a:alpha val="9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업로드</a:t>
            </a:r>
            <a:endParaRPr kumimoji="1" lang="ko-Kore-KR" altLang="en-US" sz="1850" dirty="0">
              <a:solidFill>
                <a:schemeClr val="tx1">
                  <a:alpha val="9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2406AF1F-5E75-8F20-6839-5185AD0934BF}"/>
              </a:ext>
            </a:extLst>
          </p:cNvPr>
          <p:cNvSpPr txBox="1"/>
          <p:nvPr/>
        </p:nvSpPr>
        <p:spPr>
          <a:xfrm>
            <a:off x="5263440" y="4536997"/>
            <a:ext cx="2736000" cy="6617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  <a:softEdge rad="12700"/>
          </a:effectLst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850" dirty="0">
                <a:solidFill>
                  <a:schemeClr val="tx1">
                    <a:alpha val="9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사용자들의 이모티콘</a:t>
            </a:r>
            <a:endParaRPr kumimoji="1" lang="en-US" altLang="ko-KR" sz="1850" dirty="0">
              <a:solidFill>
                <a:schemeClr val="tx1">
                  <a:alpha val="9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kumimoji="1" lang="ko-KR" altLang="en-US" sz="1850" dirty="0">
                <a:solidFill>
                  <a:schemeClr val="tx1">
                    <a:alpha val="9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공유 페이지</a:t>
            </a:r>
            <a:endParaRPr kumimoji="1" lang="ko-Kore-KR" altLang="en-US" sz="1850" dirty="0">
              <a:solidFill>
                <a:schemeClr val="tx1">
                  <a:alpha val="9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2406AF1F-5E75-8F20-6839-5185AD0934BF}"/>
              </a:ext>
            </a:extLst>
          </p:cNvPr>
          <p:cNvSpPr txBox="1"/>
          <p:nvPr/>
        </p:nvSpPr>
        <p:spPr>
          <a:xfrm>
            <a:off x="5255570" y="5702852"/>
            <a:ext cx="2736000" cy="37702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  <a:softEdge rad="12700"/>
          </a:effectLst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850" dirty="0">
                <a:solidFill>
                  <a:schemeClr val="tx1">
                    <a:alpha val="9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사용자들의 채팅</a:t>
            </a:r>
            <a:endParaRPr kumimoji="1" lang="ko-Kore-KR" altLang="en-US" sz="1850" dirty="0">
              <a:solidFill>
                <a:schemeClr val="tx1">
                  <a:alpha val="9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84" name="그림 8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98356" y="1948096"/>
            <a:ext cx="648332" cy="519311"/>
          </a:xfrm>
          <a:prstGeom prst="rect">
            <a:avLst/>
          </a:prstGeom>
        </p:spPr>
      </p:pic>
      <p:pic>
        <p:nvPicPr>
          <p:cNvPr id="85" name="그림 8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997013" y="6510372"/>
            <a:ext cx="423761" cy="33463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40D328A-12D4-B6C5-C9C0-0EB8181A6AE4}"/>
              </a:ext>
            </a:extLst>
          </p:cNvPr>
          <p:cNvSpPr txBox="1"/>
          <p:nvPr/>
        </p:nvSpPr>
        <p:spPr>
          <a:xfrm>
            <a:off x="228601" y="5714433"/>
            <a:ext cx="18310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화면설계</a:t>
            </a:r>
            <a:endParaRPr lang="en-US" altLang="ko-KR" sz="1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 모듈 상세 설계</a:t>
            </a:r>
            <a:endParaRPr lang="en-US" altLang="ko-KR" sz="1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240784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120401" y="3977544"/>
            <a:ext cx="10415653" cy="2460565"/>
            <a:chOff x="-4120401" y="3977544"/>
            <a:chExt cx="10415653" cy="246056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-9328227" y="2747261"/>
              <a:ext cx="20831305" cy="4921131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-4120401" y="3977544"/>
              <a:ext cx="10415653" cy="246056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161596" y="712378"/>
            <a:ext cx="14619357" cy="64543"/>
            <a:chOff x="3161596" y="712378"/>
            <a:chExt cx="14619357" cy="6454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61596" y="712378"/>
              <a:ext cx="14619357" cy="6454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152072" y="9697362"/>
            <a:ext cx="14619357" cy="64543"/>
            <a:chOff x="3152072" y="9697362"/>
            <a:chExt cx="14619357" cy="64543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52072" y="9697362"/>
              <a:ext cx="14619357" cy="64543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982547D-3B5F-0A8E-49E3-1F54D3275F16}"/>
              </a:ext>
            </a:extLst>
          </p:cNvPr>
          <p:cNvSpPr txBox="1"/>
          <p:nvPr/>
        </p:nvSpPr>
        <p:spPr>
          <a:xfrm>
            <a:off x="465576" y="2152151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종합 설계 개요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B1CF5D-4C64-A71C-8817-C2E191764DB8}"/>
              </a:ext>
            </a:extLst>
          </p:cNvPr>
          <p:cNvSpPr txBox="1"/>
          <p:nvPr/>
        </p:nvSpPr>
        <p:spPr>
          <a:xfrm>
            <a:off x="467147" y="2767924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관련 연구 및 사례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0C9DB6-C6E1-9FF0-5D11-F1B6D099EF82}"/>
              </a:ext>
            </a:extLst>
          </p:cNvPr>
          <p:cNvSpPr txBox="1"/>
          <p:nvPr/>
        </p:nvSpPr>
        <p:spPr>
          <a:xfrm>
            <a:off x="493651" y="3399568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 구성도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505771-9C6E-2298-E383-129FAD453EAB}"/>
              </a:ext>
            </a:extLst>
          </p:cNvPr>
          <p:cNvSpPr txBox="1"/>
          <p:nvPr/>
        </p:nvSpPr>
        <p:spPr>
          <a:xfrm>
            <a:off x="493651" y="4007963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수행 시나리오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99113A-F75B-8EE8-648A-3287C4E2644B}"/>
              </a:ext>
            </a:extLst>
          </p:cNvPr>
          <p:cNvSpPr txBox="1"/>
          <p:nvPr/>
        </p:nvSpPr>
        <p:spPr>
          <a:xfrm>
            <a:off x="610728" y="6626423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업무 분담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673A15-23C9-C915-A034-4FEC67FB1BBB}"/>
              </a:ext>
            </a:extLst>
          </p:cNvPr>
          <p:cNvSpPr txBox="1"/>
          <p:nvPr/>
        </p:nvSpPr>
        <p:spPr>
          <a:xfrm>
            <a:off x="575237" y="7209704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수행 일정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F4CC7B-0E70-ACE7-DF84-44D91496F7C0}"/>
              </a:ext>
            </a:extLst>
          </p:cNvPr>
          <p:cNvSpPr txBox="1"/>
          <p:nvPr/>
        </p:nvSpPr>
        <p:spPr>
          <a:xfrm>
            <a:off x="589270" y="7811389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참고 문헌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6928DA3-43B5-AF8A-470D-444EF0042139}"/>
              </a:ext>
            </a:extLst>
          </p:cNvPr>
          <p:cNvSpPr txBox="1"/>
          <p:nvPr/>
        </p:nvSpPr>
        <p:spPr>
          <a:xfrm>
            <a:off x="3350067" y="1623529"/>
            <a:ext cx="71655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상세 설계</a:t>
            </a:r>
            <a:endParaRPr lang="en-US" altLang="ko-KR" sz="5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398517A-C7EF-5738-90FC-3391B8EA39B1}"/>
              </a:ext>
            </a:extLst>
          </p:cNvPr>
          <p:cNvSpPr txBox="1"/>
          <p:nvPr/>
        </p:nvSpPr>
        <p:spPr>
          <a:xfrm>
            <a:off x="3547992" y="2896578"/>
            <a:ext cx="108538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서비스기능 목록</a:t>
            </a:r>
            <a:endParaRPr lang="en-US" altLang="ko-KR" sz="3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E7215B15-06A8-3F65-336F-3E79B04CB038}"/>
              </a:ext>
            </a:extLst>
          </p:cNvPr>
          <p:cNvSpPr/>
          <p:nvPr/>
        </p:nvSpPr>
        <p:spPr>
          <a:xfrm>
            <a:off x="3624959" y="3832226"/>
            <a:ext cx="3962400" cy="391440"/>
          </a:xfrm>
          <a:prstGeom prst="roundRect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웹</a:t>
            </a: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5BDAF651-7FFC-B71E-186D-6A270BC08751}"/>
              </a:ext>
            </a:extLst>
          </p:cNvPr>
          <p:cNvSpPr/>
          <p:nvPr/>
        </p:nvSpPr>
        <p:spPr>
          <a:xfrm>
            <a:off x="10058400" y="3812243"/>
            <a:ext cx="3962400" cy="391440"/>
          </a:xfrm>
          <a:prstGeom prst="roundRect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이모티콘 생성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49AF167-E6B4-8AFC-4CF6-5AD394118F16}"/>
              </a:ext>
            </a:extLst>
          </p:cNvPr>
          <p:cNvSpPr txBox="1"/>
          <p:nvPr/>
        </p:nvSpPr>
        <p:spPr>
          <a:xfrm>
            <a:off x="3547992" y="4422057"/>
            <a:ext cx="612940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· 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회원가입</a:t>
            </a:r>
            <a:endParaRPr lang="en-US" altLang="ko-KR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· 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로그인</a:t>
            </a:r>
            <a:endParaRPr lang="en-US" altLang="ko-KR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· 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비밀번호 찾기</a:t>
            </a:r>
            <a:endParaRPr lang="en-US" altLang="ko-KR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· 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채팅</a:t>
            </a:r>
            <a:endParaRPr lang="en-US" altLang="ko-KR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· 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이모티콘 공유</a:t>
            </a:r>
            <a:endParaRPr lang="en-US" altLang="ko-KR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· 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친구 추가</a:t>
            </a:r>
            <a:endParaRPr lang="en-US" altLang="ko-KR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· 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친구 삭제</a:t>
            </a:r>
            <a:endParaRPr lang="en-US" altLang="ko-KR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· 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친구 차단</a:t>
            </a:r>
            <a:endParaRPr lang="en-US" altLang="ko-KR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· 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환경설정</a:t>
            </a:r>
            <a:endParaRPr lang="en-US" altLang="ko-KR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981DB48-6EE4-995F-8C29-C4607D5BC63C}"/>
              </a:ext>
            </a:extLst>
          </p:cNvPr>
          <p:cNvSpPr txBox="1"/>
          <p:nvPr/>
        </p:nvSpPr>
        <p:spPr>
          <a:xfrm>
            <a:off x="10055920" y="4311812"/>
            <a:ext cx="612940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· 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얼굴 인식</a:t>
            </a:r>
            <a:endParaRPr lang="en-US" altLang="ko-KR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· 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이미지 크기 조절</a:t>
            </a:r>
            <a:endParaRPr lang="en-US" altLang="ko-KR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· 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얼굴 특징점 추출 및 강조</a:t>
            </a:r>
            <a:endParaRPr lang="en-US" altLang="ko-KR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· 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캐릭터화</a:t>
            </a:r>
            <a:endParaRPr lang="en-US" altLang="ko-KR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· 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색상 보정</a:t>
            </a:r>
            <a:endParaRPr lang="en-US" altLang="ko-KR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· 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명암 보정</a:t>
            </a:r>
            <a:endParaRPr lang="en-US" altLang="ko-KR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· 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크기 변경</a:t>
            </a:r>
            <a:endParaRPr lang="en-US" altLang="ko-KR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· 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회전</a:t>
            </a:r>
            <a:endParaRPr lang="en-US" altLang="ko-KR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· 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스티커 추가 </a:t>
            </a: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검색 알고리즘</a:t>
            </a: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· 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이미지 블러링</a:t>
            </a:r>
            <a:endParaRPr lang="en-US" altLang="ko-KR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· 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이미지 노이즈 제거</a:t>
            </a:r>
            <a:endParaRPr lang="en-US" altLang="ko-KR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· 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배경 변경</a:t>
            </a:r>
            <a:endParaRPr lang="en-US" altLang="ko-KR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8" name="그룹 1002">
            <a:extLst>
              <a:ext uri="{FF2B5EF4-FFF2-40B4-BE49-F238E27FC236}">
                <a16:creationId xmlns:a16="http://schemas.microsoft.com/office/drawing/2014/main" id="{B27B4E12-823E-97EE-1755-0D4BC10594B2}"/>
              </a:ext>
            </a:extLst>
          </p:cNvPr>
          <p:cNvGrpSpPr/>
          <p:nvPr/>
        </p:nvGrpSpPr>
        <p:grpSpPr>
          <a:xfrm>
            <a:off x="-7273" y="5216340"/>
            <a:ext cx="2514748" cy="1320856"/>
            <a:chOff x="95985" y="3431349"/>
            <a:chExt cx="2514748" cy="1320856"/>
          </a:xfrm>
        </p:grpSpPr>
        <p:grpSp>
          <p:nvGrpSpPr>
            <p:cNvPr id="21" name="그룹 1003">
              <a:extLst>
                <a:ext uri="{FF2B5EF4-FFF2-40B4-BE49-F238E27FC236}">
                  <a16:creationId xmlns:a16="http://schemas.microsoft.com/office/drawing/2014/main" id="{F75C1091-EB76-202D-CA75-4557879D85CF}"/>
                </a:ext>
              </a:extLst>
            </p:cNvPr>
            <p:cNvGrpSpPr/>
            <p:nvPr/>
          </p:nvGrpSpPr>
          <p:grpSpPr>
            <a:xfrm>
              <a:off x="95985" y="3431349"/>
              <a:ext cx="2514748" cy="1227150"/>
              <a:chOff x="95985" y="3431349"/>
              <a:chExt cx="2514748" cy="1227150"/>
            </a:xfrm>
          </p:grpSpPr>
          <p:grpSp>
            <p:nvGrpSpPr>
              <p:cNvPr id="26" name="그룹 1004">
                <a:extLst>
                  <a:ext uri="{FF2B5EF4-FFF2-40B4-BE49-F238E27FC236}">
                    <a16:creationId xmlns:a16="http://schemas.microsoft.com/office/drawing/2014/main" id="{3E495D13-799E-3B69-0516-DB4C1906AEC2}"/>
                  </a:ext>
                </a:extLst>
              </p:cNvPr>
              <p:cNvGrpSpPr/>
              <p:nvPr/>
            </p:nvGrpSpPr>
            <p:grpSpPr>
              <a:xfrm>
                <a:off x="95985" y="3431349"/>
                <a:ext cx="2410874" cy="1227150"/>
                <a:chOff x="95985" y="3431349"/>
                <a:chExt cx="2410874" cy="1227150"/>
              </a:xfrm>
            </p:grpSpPr>
            <p:pic>
              <p:nvPicPr>
                <p:cNvPr id="29" name="Object 8">
                  <a:extLst>
                    <a:ext uri="{FF2B5EF4-FFF2-40B4-BE49-F238E27FC236}">
                      <a16:creationId xmlns:a16="http://schemas.microsoft.com/office/drawing/2014/main" id="{8E527F26-E4E8-18C3-E55C-72FE9C30617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 rot="-10800000">
                  <a:off x="95985" y="3431349"/>
                  <a:ext cx="2410874" cy="1227150"/>
                </a:xfrm>
                <a:prstGeom prst="rect">
                  <a:avLst/>
                </a:prstGeom>
              </p:spPr>
            </p:pic>
          </p:grpSp>
          <p:grpSp>
            <p:nvGrpSpPr>
              <p:cNvPr id="27" name="그룹 1005">
                <a:extLst>
                  <a:ext uri="{FF2B5EF4-FFF2-40B4-BE49-F238E27FC236}">
                    <a16:creationId xmlns:a16="http://schemas.microsoft.com/office/drawing/2014/main" id="{76D01AEA-60D6-3306-A703-CC1C85ACA070}"/>
                  </a:ext>
                </a:extLst>
              </p:cNvPr>
              <p:cNvGrpSpPr/>
              <p:nvPr/>
            </p:nvGrpSpPr>
            <p:grpSpPr>
              <a:xfrm>
                <a:off x="1952084" y="3836402"/>
                <a:ext cx="900253" cy="417046"/>
                <a:chOff x="1952084" y="3836402"/>
                <a:chExt cx="900253" cy="417046"/>
              </a:xfrm>
            </p:grpSpPr>
            <p:pic>
              <p:nvPicPr>
                <p:cNvPr id="28" name="Object 11">
                  <a:extLst>
                    <a:ext uri="{FF2B5EF4-FFF2-40B4-BE49-F238E27FC236}">
                      <a16:creationId xmlns:a16="http://schemas.microsoft.com/office/drawing/2014/main" id="{F8BD4E2D-2359-8AB2-1A06-189148B5D6B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 rot="-16200000">
                  <a:off x="1952084" y="3836402"/>
                  <a:ext cx="900253" cy="41704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24" name="그룹 1006">
              <a:extLst>
                <a:ext uri="{FF2B5EF4-FFF2-40B4-BE49-F238E27FC236}">
                  <a16:creationId xmlns:a16="http://schemas.microsoft.com/office/drawing/2014/main" id="{4D1FAC3F-D263-3294-BBA5-C598ED6F37C4}"/>
                </a:ext>
              </a:extLst>
            </p:cNvPr>
            <p:cNvGrpSpPr/>
            <p:nvPr/>
          </p:nvGrpSpPr>
          <p:grpSpPr>
            <a:xfrm>
              <a:off x="2412476" y="4653360"/>
              <a:ext cx="98845" cy="98845"/>
              <a:chOff x="2412476" y="4653360"/>
              <a:chExt cx="98845" cy="98845"/>
            </a:xfrm>
          </p:grpSpPr>
          <p:pic>
            <p:nvPicPr>
              <p:cNvPr id="25" name="Object 15">
                <a:extLst>
                  <a:ext uri="{FF2B5EF4-FFF2-40B4-BE49-F238E27FC236}">
                    <a16:creationId xmlns:a16="http://schemas.microsoft.com/office/drawing/2014/main" id="{D3B3E790-C1B6-1F66-4BA8-F239E1BABA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6200000">
                <a:off x="2412476" y="4653360"/>
                <a:ext cx="98845" cy="98845"/>
              </a:xfrm>
              <a:prstGeom prst="rect">
                <a:avLst/>
              </a:prstGeom>
            </p:spPr>
          </p:pic>
        </p:grp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133C0AA0-F1DF-10F4-2E55-931B6128575D}"/>
              </a:ext>
            </a:extLst>
          </p:cNvPr>
          <p:cNvSpPr txBox="1"/>
          <p:nvPr/>
        </p:nvSpPr>
        <p:spPr>
          <a:xfrm>
            <a:off x="603079" y="4633059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내용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69E5ECA-A0E1-7B8A-0994-5B007DA42408}"/>
              </a:ext>
            </a:extLst>
          </p:cNvPr>
          <p:cNvSpPr txBox="1"/>
          <p:nvPr/>
        </p:nvSpPr>
        <p:spPr>
          <a:xfrm>
            <a:off x="575237" y="5341292"/>
            <a:ext cx="21109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상세 설계</a:t>
            </a:r>
            <a:endParaRPr lang="en-US" altLang="ko-KR" sz="1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FEF9B60-7A0E-8BA6-15FD-D4ECA2C717CD}"/>
              </a:ext>
            </a:extLst>
          </p:cNvPr>
          <p:cNvSpPr txBox="1"/>
          <p:nvPr/>
        </p:nvSpPr>
        <p:spPr>
          <a:xfrm>
            <a:off x="228601" y="5714433"/>
            <a:ext cx="18310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화면설계</a:t>
            </a:r>
            <a:endParaRPr lang="en-US" altLang="ko-KR" sz="1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 모듈 상세 설계</a:t>
            </a:r>
            <a:endParaRPr lang="en-US" altLang="ko-KR" sz="1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928335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120401" y="3977544"/>
            <a:ext cx="10415653" cy="2460565"/>
            <a:chOff x="-4120401" y="3977544"/>
            <a:chExt cx="10415653" cy="246056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-9328227" y="2747261"/>
              <a:ext cx="20831305" cy="4921131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-4120401" y="3977544"/>
              <a:ext cx="10415653" cy="246056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161596" y="712378"/>
            <a:ext cx="14619357" cy="64543"/>
            <a:chOff x="3161596" y="712378"/>
            <a:chExt cx="14619357" cy="6454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61596" y="712378"/>
              <a:ext cx="14619357" cy="6454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152072" y="9697362"/>
            <a:ext cx="14619357" cy="64543"/>
            <a:chOff x="3152072" y="9697362"/>
            <a:chExt cx="14619357" cy="64543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52072" y="9697362"/>
              <a:ext cx="14619357" cy="64543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982547D-3B5F-0A8E-49E3-1F54D3275F16}"/>
              </a:ext>
            </a:extLst>
          </p:cNvPr>
          <p:cNvSpPr txBox="1"/>
          <p:nvPr/>
        </p:nvSpPr>
        <p:spPr>
          <a:xfrm>
            <a:off x="465576" y="2152151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종합 설계 개요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B1CF5D-4C64-A71C-8817-C2E191764DB8}"/>
              </a:ext>
            </a:extLst>
          </p:cNvPr>
          <p:cNvSpPr txBox="1"/>
          <p:nvPr/>
        </p:nvSpPr>
        <p:spPr>
          <a:xfrm>
            <a:off x="467147" y="2767924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관련 연구 및 사례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0C9DB6-C6E1-9FF0-5D11-F1B6D099EF82}"/>
              </a:ext>
            </a:extLst>
          </p:cNvPr>
          <p:cNvSpPr txBox="1"/>
          <p:nvPr/>
        </p:nvSpPr>
        <p:spPr>
          <a:xfrm>
            <a:off x="493651" y="3399568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 구성도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505771-9C6E-2298-E383-129FAD453EAB}"/>
              </a:ext>
            </a:extLst>
          </p:cNvPr>
          <p:cNvSpPr txBox="1"/>
          <p:nvPr/>
        </p:nvSpPr>
        <p:spPr>
          <a:xfrm>
            <a:off x="493651" y="4007963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수행 시나리오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99113A-F75B-8EE8-648A-3287C4E2644B}"/>
              </a:ext>
            </a:extLst>
          </p:cNvPr>
          <p:cNvSpPr txBox="1"/>
          <p:nvPr/>
        </p:nvSpPr>
        <p:spPr>
          <a:xfrm>
            <a:off x="610728" y="6626423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업무 분담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673A15-23C9-C915-A034-4FEC67FB1BBB}"/>
              </a:ext>
            </a:extLst>
          </p:cNvPr>
          <p:cNvSpPr txBox="1"/>
          <p:nvPr/>
        </p:nvSpPr>
        <p:spPr>
          <a:xfrm>
            <a:off x="575237" y="7209704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수행 일정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F4CC7B-0E70-ACE7-DF84-44D91496F7C0}"/>
              </a:ext>
            </a:extLst>
          </p:cNvPr>
          <p:cNvSpPr txBox="1"/>
          <p:nvPr/>
        </p:nvSpPr>
        <p:spPr>
          <a:xfrm>
            <a:off x="589270" y="7811389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참고 문헌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6928DA3-43B5-AF8A-470D-444EF0042139}"/>
              </a:ext>
            </a:extLst>
          </p:cNvPr>
          <p:cNvSpPr txBox="1"/>
          <p:nvPr/>
        </p:nvSpPr>
        <p:spPr>
          <a:xfrm>
            <a:off x="3350067" y="1623529"/>
            <a:ext cx="71655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상세 설계</a:t>
            </a:r>
            <a:endParaRPr lang="en-US" altLang="ko-KR" sz="5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398517A-C7EF-5738-90FC-3391B8EA39B1}"/>
              </a:ext>
            </a:extLst>
          </p:cNvPr>
          <p:cNvSpPr txBox="1"/>
          <p:nvPr/>
        </p:nvSpPr>
        <p:spPr>
          <a:xfrm>
            <a:off x="3547992" y="2857500"/>
            <a:ext cx="108538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화면 설계 흐름도</a:t>
            </a:r>
            <a:endParaRPr lang="en-US" altLang="ko-KR" sz="3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E39E5CD0-2BA1-63E3-8BD8-B8D56DB613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5175" y="3669582"/>
            <a:ext cx="12321364" cy="5739984"/>
          </a:xfrm>
          <a:prstGeom prst="rect">
            <a:avLst/>
          </a:prstGeom>
        </p:spPr>
      </p:pic>
      <p:grpSp>
        <p:nvGrpSpPr>
          <p:cNvPr id="18" name="그룹 1002">
            <a:extLst>
              <a:ext uri="{FF2B5EF4-FFF2-40B4-BE49-F238E27FC236}">
                <a16:creationId xmlns:a16="http://schemas.microsoft.com/office/drawing/2014/main" id="{E81F5941-B2E5-5922-828F-6EE3C0B8E40A}"/>
              </a:ext>
            </a:extLst>
          </p:cNvPr>
          <p:cNvGrpSpPr/>
          <p:nvPr/>
        </p:nvGrpSpPr>
        <p:grpSpPr>
          <a:xfrm>
            <a:off x="-7273" y="5216340"/>
            <a:ext cx="2514748" cy="1320856"/>
            <a:chOff x="95985" y="3431349"/>
            <a:chExt cx="2514748" cy="1320856"/>
          </a:xfrm>
        </p:grpSpPr>
        <p:grpSp>
          <p:nvGrpSpPr>
            <p:cNvPr id="19" name="그룹 1003">
              <a:extLst>
                <a:ext uri="{FF2B5EF4-FFF2-40B4-BE49-F238E27FC236}">
                  <a16:creationId xmlns:a16="http://schemas.microsoft.com/office/drawing/2014/main" id="{259D5021-0CF3-FAE6-9969-38392146B85F}"/>
                </a:ext>
              </a:extLst>
            </p:cNvPr>
            <p:cNvGrpSpPr/>
            <p:nvPr/>
          </p:nvGrpSpPr>
          <p:grpSpPr>
            <a:xfrm>
              <a:off x="95985" y="3431349"/>
              <a:ext cx="2514748" cy="1227150"/>
              <a:chOff x="95985" y="3431349"/>
              <a:chExt cx="2514748" cy="1227150"/>
            </a:xfrm>
          </p:grpSpPr>
          <p:grpSp>
            <p:nvGrpSpPr>
              <p:cNvPr id="22" name="그룹 1004">
                <a:extLst>
                  <a:ext uri="{FF2B5EF4-FFF2-40B4-BE49-F238E27FC236}">
                    <a16:creationId xmlns:a16="http://schemas.microsoft.com/office/drawing/2014/main" id="{C9A94AA0-75CB-414E-2687-706DEB010AAD}"/>
                  </a:ext>
                </a:extLst>
              </p:cNvPr>
              <p:cNvGrpSpPr/>
              <p:nvPr/>
            </p:nvGrpSpPr>
            <p:grpSpPr>
              <a:xfrm>
                <a:off x="95985" y="3431349"/>
                <a:ext cx="2410874" cy="1227150"/>
                <a:chOff x="95985" y="3431349"/>
                <a:chExt cx="2410874" cy="1227150"/>
              </a:xfrm>
            </p:grpSpPr>
            <p:pic>
              <p:nvPicPr>
                <p:cNvPr id="25" name="Object 8">
                  <a:extLst>
                    <a:ext uri="{FF2B5EF4-FFF2-40B4-BE49-F238E27FC236}">
                      <a16:creationId xmlns:a16="http://schemas.microsoft.com/office/drawing/2014/main" id="{CA43737E-7381-B09C-E216-73D37BB3601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 rot="-10800000">
                  <a:off x="95985" y="3431349"/>
                  <a:ext cx="2410874" cy="1227150"/>
                </a:xfrm>
                <a:prstGeom prst="rect">
                  <a:avLst/>
                </a:prstGeom>
              </p:spPr>
            </p:pic>
          </p:grpSp>
          <p:grpSp>
            <p:nvGrpSpPr>
              <p:cNvPr id="23" name="그룹 1005">
                <a:extLst>
                  <a:ext uri="{FF2B5EF4-FFF2-40B4-BE49-F238E27FC236}">
                    <a16:creationId xmlns:a16="http://schemas.microsoft.com/office/drawing/2014/main" id="{41DEC201-8827-BDF6-CB8F-07E3E3C80192}"/>
                  </a:ext>
                </a:extLst>
              </p:cNvPr>
              <p:cNvGrpSpPr/>
              <p:nvPr/>
            </p:nvGrpSpPr>
            <p:grpSpPr>
              <a:xfrm>
                <a:off x="1952084" y="3836402"/>
                <a:ext cx="900253" cy="417046"/>
                <a:chOff x="1952084" y="3836402"/>
                <a:chExt cx="900253" cy="417046"/>
              </a:xfrm>
            </p:grpSpPr>
            <p:pic>
              <p:nvPicPr>
                <p:cNvPr id="24" name="Object 11">
                  <a:extLst>
                    <a:ext uri="{FF2B5EF4-FFF2-40B4-BE49-F238E27FC236}">
                      <a16:creationId xmlns:a16="http://schemas.microsoft.com/office/drawing/2014/main" id="{336DB3CE-DD87-E594-4C4C-D931950ECEE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 rot="-16200000">
                  <a:off x="1952084" y="3836402"/>
                  <a:ext cx="900253" cy="41704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20" name="그룹 1006">
              <a:extLst>
                <a:ext uri="{FF2B5EF4-FFF2-40B4-BE49-F238E27FC236}">
                  <a16:creationId xmlns:a16="http://schemas.microsoft.com/office/drawing/2014/main" id="{5D0E5569-9F99-BBAC-6FA5-3F733D7211A8}"/>
                </a:ext>
              </a:extLst>
            </p:cNvPr>
            <p:cNvGrpSpPr/>
            <p:nvPr/>
          </p:nvGrpSpPr>
          <p:grpSpPr>
            <a:xfrm>
              <a:off x="2412476" y="4653360"/>
              <a:ext cx="98845" cy="98845"/>
              <a:chOff x="2412476" y="4653360"/>
              <a:chExt cx="98845" cy="98845"/>
            </a:xfrm>
          </p:grpSpPr>
          <p:pic>
            <p:nvPicPr>
              <p:cNvPr id="21" name="Object 15">
                <a:extLst>
                  <a:ext uri="{FF2B5EF4-FFF2-40B4-BE49-F238E27FC236}">
                    <a16:creationId xmlns:a16="http://schemas.microsoft.com/office/drawing/2014/main" id="{8DD6BE54-CFFE-E2EE-3474-AC683C1C4E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16200000">
                <a:off x="2412476" y="4653360"/>
                <a:ext cx="98845" cy="98845"/>
              </a:xfrm>
              <a:prstGeom prst="rect">
                <a:avLst/>
              </a:prstGeom>
            </p:spPr>
          </p:pic>
        </p:grp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F2AE82FE-37E2-0085-0511-350107149DC3}"/>
              </a:ext>
            </a:extLst>
          </p:cNvPr>
          <p:cNvSpPr txBox="1"/>
          <p:nvPr/>
        </p:nvSpPr>
        <p:spPr>
          <a:xfrm>
            <a:off x="603079" y="4633059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내용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A8330AA-0645-049F-02C5-8E19BFF862B7}"/>
              </a:ext>
            </a:extLst>
          </p:cNvPr>
          <p:cNvSpPr txBox="1"/>
          <p:nvPr/>
        </p:nvSpPr>
        <p:spPr>
          <a:xfrm>
            <a:off x="575237" y="5341292"/>
            <a:ext cx="21109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상세 설계</a:t>
            </a:r>
            <a:endParaRPr lang="en-US" altLang="ko-KR" sz="1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556125A-42DE-C301-5412-5EAB695B3FF7}"/>
              </a:ext>
            </a:extLst>
          </p:cNvPr>
          <p:cNvSpPr txBox="1"/>
          <p:nvPr/>
        </p:nvSpPr>
        <p:spPr>
          <a:xfrm>
            <a:off x="228601" y="5714433"/>
            <a:ext cx="18310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화면설계</a:t>
            </a:r>
            <a:endParaRPr lang="en-US" altLang="ko-KR" sz="1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 모듈 상세 설계</a:t>
            </a:r>
            <a:endParaRPr lang="en-US" altLang="ko-KR" sz="1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894462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120401" y="3977544"/>
            <a:ext cx="10415653" cy="2460565"/>
            <a:chOff x="-4120401" y="3977544"/>
            <a:chExt cx="10415653" cy="246056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-9328227" y="2747261"/>
              <a:ext cx="20831305" cy="4921131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-4120401" y="3977544"/>
              <a:ext cx="10415653" cy="246056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161596" y="712378"/>
            <a:ext cx="14619357" cy="64543"/>
            <a:chOff x="3161596" y="712378"/>
            <a:chExt cx="14619357" cy="6454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61596" y="712378"/>
              <a:ext cx="14619357" cy="6454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152072" y="9697362"/>
            <a:ext cx="14619357" cy="64543"/>
            <a:chOff x="3152072" y="9697362"/>
            <a:chExt cx="14619357" cy="64543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52072" y="9697362"/>
              <a:ext cx="14619357" cy="64543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982547D-3B5F-0A8E-49E3-1F54D3275F16}"/>
              </a:ext>
            </a:extLst>
          </p:cNvPr>
          <p:cNvSpPr txBox="1"/>
          <p:nvPr/>
        </p:nvSpPr>
        <p:spPr>
          <a:xfrm>
            <a:off x="465576" y="2152151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종합 설계 개요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B1CF5D-4C64-A71C-8817-C2E191764DB8}"/>
              </a:ext>
            </a:extLst>
          </p:cNvPr>
          <p:cNvSpPr txBox="1"/>
          <p:nvPr/>
        </p:nvSpPr>
        <p:spPr>
          <a:xfrm>
            <a:off x="467147" y="2767924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관련 연구 및 사례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0C9DB6-C6E1-9FF0-5D11-F1B6D099EF82}"/>
              </a:ext>
            </a:extLst>
          </p:cNvPr>
          <p:cNvSpPr txBox="1"/>
          <p:nvPr/>
        </p:nvSpPr>
        <p:spPr>
          <a:xfrm>
            <a:off x="493651" y="3399568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 구성도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505771-9C6E-2298-E383-129FAD453EAB}"/>
              </a:ext>
            </a:extLst>
          </p:cNvPr>
          <p:cNvSpPr txBox="1"/>
          <p:nvPr/>
        </p:nvSpPr>
        <p:spPr>
          <a:xfrm>
            <a:off x="493651" y="4007963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수행 시나리오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99113A-F75B-8EE8-648A-3287C4E2644B}"/>
              </a:ext>
            </a:extLst>
          </p:cNvPr>
          <p:cNvSpPr txBox="1"/>
          <p:nvPr/>
        </p:nvSpPr>
        <p:spPr>
          <a:xfrm>
            <a:off x="610728" y="6626423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업무 분담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673A15-23C9-C915-A034-4FEC67FB1BBB}"/>
              </a:ext>
            </a:extLst>
          </p:cNvPr>
          <p:cNvSpPr txBox="1"/>
          <p:nvPr/>
        </p:nvSpPr>
        <p:spPr>
          <a:xfrm>
            <a:off x="575237" y="7209704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수행 일정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F4CC7B-0E70-ACE7-DF84-44D91496F7C0}"/>
              </a:ext>
            </a:extLst>
          </p:cNvPr>
          <p:cNvSpPr txBox="1"/>
          <p:nvPr/>
        </p:nvSpPr>
        <p:spPr>
          <a:xfrm>
            <a:off x="589270" y="7811389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참고 문헌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6928DA3-43B5-AF8A-470D-444EF0042139}"/>
              </a:ext>
            </a:extLst>
          </p:cNvPr>
          <p:cNvSpPr txBox="1"/>
          <p:nvPr/>
        </p:nvSpPr>
        <p:spPr>
          <a:xfrm>
            <a:off x="3276600" y="1644603"/>
            <a:ext cx="70131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화면 설계</a:t>
            </a:r>
            <a:endParaRPr lang="en-US" altLang="ko-KR" sz="5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8" name="표 18">
            <a:extLst>
              <a:ext uri="{FF2B5EF4-FFF2-40B4-BE49-F238E27FC236}">
                <a16:creationId xmlns:a16="http://schemas.microsoft.com/office/drawing/2014/main" id="{17C0ED6E-997B-D407-F9E4-01DB31CF39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243873"/>
              </p:ext>
            </p:extLst>
          </p:nvPr>
        </p:nvGraphicFramePr>
        <p:xfrm>
          <a:off x="3067061" y="2719777"/>
          <a:ext cx="13957385" cy="6956519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2451184">
                  <a:extLst>
                    <a:ext uri="{9D8B030D-6E8A-4147-A177-3AD203B41FA5}">
                      <a16:colId xmlns:a16="http://schemas.microsoft.com/office/drawing/2014/main" val="1008068796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1904644016"/>
                    </a:ext>
                  </a:extLst>
                </a:gridCol>
                <a:gridCol w="2590800">
                  <a:extLst>
                    <a:ext uri="{9D8B030D-6E8A-4147-A177-3AD203B41FA5}">
                      <a16:colId xmlns:a16="http://schemas.microsoft.com/office/drawing/2014/main" val="3390188347"/>
                    </a:ext>
                  </a:extLst>
                </a:gridCol>
                <a:gridCol w="5105400">
                  <a:extLst>
                    <a:ext uri="{9D8B030D-6E8A-4147-A177-3AD203B41FA5}">
                      <a16:colId xmlns:a16="http://schemas.microsoft.com/office/drawing/2014/main" val="4194304158"/>
                    </a:ext>
                  </a:extLst>
                </a:gridCol>
                <a:gridCol w="2133601">
                  <a:extLst>
                    <a:ext uri="{9D8B030D-6E8A-4147-A177-3AD203B41FA5}">
                      <a16:colId xmlns:a16="http://schemas.microsoft.com/office/drawing/2014/main" val="663155962"/>
                    </a:ext>
                  </a:extLst>
                </a:gridCol>
              </a:tblGrid>
              <a:tr h="40920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메뉴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Screen ID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Page Title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Description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비고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1737432"/>
                  </a:ext>
                </a:extLst>
              </a:tr>
              <a:tr h="40920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Home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Emoji-A-1001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메인 화면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나만의 이모티콘 메인화면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0607531"/>
                  </a:ext>
                </a:extLst>
              </a:tr>
              <a:tr h="409207">
                <a:tc rowSpan="2"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Emoji-A-1101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로그인 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0459451"/>
                  </a:ext>
                </a:extLst>
              </a:tr>
              <a:tr h="409207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Emoji-A-1102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비밀번호 찾기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비밀번호 찾기 이메일 인증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5781538"/>
                  </a:ext>
                </a:extLst>
              </a:tr>
              <a:tr h="40920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회원가입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Emoji-A-1201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회원가입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회원가입 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5827929"/>
                  </a:ext>
                </a:extLst>
              </a:tr>
              <a:tr h="409207">
                <a:tc rowSpan="5"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이모티콘 제작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Emoji-A-1301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이모티콘 제작 가이드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이모티콘 제작 가이드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1042659"/>
                  </a:ext>
                </a:extLst>
              </a:tr>
              <a:tr h="409207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Emoji-A-1302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웹캠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촬영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웹캠</a:t>
                      </a:r>
                      <a:r>
                        <a:rPr lang="ko-KR" altLang="en-US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촬영 후 이모티콘 생성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739286"/>
                  </a:ext>
                </a:extLst>
              </a:tr>
              <a:tr h="409207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Emoji-A-1303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사진 업로드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사진 업로드 후 이모티콘 생성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5739948"/>
                  </a:ext>
                </a:extLst>
              </a:tr>
              <a:tr h="409207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Emoji-A-1304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편집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이모티콘 생성 후 이미지 편집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8437492"/>
                  </a:ext>
                </a:extLst>
              </a:tr>
              <a:tr h="409207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Emoji-A-1305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스티커 추가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이모티콘 생성 후 이미지 스티커 추가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9633421"/>
                  </a:ext>
                </a:extLst>
              </a:tr>
              <a:tr h="409207">
                <a:tc rowSpan="3"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이모티콘 공유 글 작성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Emoji-A-1401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이모티콘 공유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다른 사용자들과 이모티콘 공유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5983490"/>
                  </a:ext>
                </a:extLst>
              </a:tr>
              <a:tr h="409207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Emoji-A-1402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이모티콘 공유 글 작성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이모티콘 공유하는 글 작성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728656"/>
                  </a:ext>
                </a:extLst>
              </a:tr>
              <a:tr h="409207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Emoji-A-1403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이모티콘 공유 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이모티콘 공유 글 내용 상세히 확인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0266651"/>
                  </a:ext>
                </a:extLst>
              </a:tr>
              <a:tr h="409207">
                <a:tc rowSpan="3"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채팅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Emoji-A-1501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채팅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다른 사용자들과 채팅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4027290"/>
                  </a:ext>
                </a:extLst>
              </a:tr>
              <a:tr h="409207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Emoji-A-1502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채팅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친구 목록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친구 목록 확인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3004046"/>
                  </a:ext>
                </a:extLst>
              </a:tr>
              <a:tr h="409207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Emoji-A-1503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채팅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환경설정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계정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프로필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친구관리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친구차단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903150"/>
                  </a:ext>
                </a:extLst>
              </a:tr>
              <a:tr h="40920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My Emoticon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Emoji-A-1601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나만의 이모티콘 관리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나만의 이모티콘 관리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이미지 저장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0843958"/>
                  </a:ext>
                </a:extLst>
              </a:tr>
            </a:tbl>
          </a:graphicData>
        </a:graphic>
      </p:graphicFrame>
      <p:grpSp>
        <p:nvGrpSpPr>
          <p:cNvPr id="19" name="그룹 1002">
            <a:extLst>
              <a:ext uri="{FF2B5EF4-FFF2-40B4-BE49-F238E27FC236}">
                <a16:creationId xmlns:a16="http://schemas.microsoft.com/office/drawing/2014/main" id="{04D8B658-5FE0-7E10-A92C-684E7F633A69}"/>
              </a:ext>
            </a:extLst>
          </p:cNvPr>
          <p:cNvGrpSpPr/>
          <p:nvPr/>
        </p:nvGrpSpPr>
        <p:grpSpPr>
          <a:xfrm>
            <a:off x="-7273" y="5216340"/>
            <a:ext cx="2514748" cy="1320856"/>
            <a:chOff x="95985" y="3431349"/>
            <a:chExt cx="2514748" cy="1320856"/>
          </a:xfrm>
        </p:grpSpPr>
        <p:grpSp>
          <p:nvGrpSpPr>
            <p:cNvPr id="20" name="그룹 1003">
              <a:extLst>
                <a:ext uri="{FF2B5EF4-FFF2-40B4-BE49-F238E27FC236}">
                  <a16:creationId xmlns:a16="http://schemas.microsoft.com/office/drawing/2014/main" id="{746CE2EB-622B-C900-745C-3AE06E4A2297}"/>
                </a:ext>
              </a:extLst>
            </p:cNvPr>
            <p:cNvGrpSpPr/>
            <p:nvPr/>
          </p:nvGrpSpPr>
          <p:grpSpPr>
            <a:xfrm>
              <a:off x="95985" y="3431349"/>
              <a:ext cx="2514748" cy="1227150"/>
              <a:chOff x="95985" y="3431349"/>
              <a:chExt cx="2514748" cy="1227150"/>
            </a:xfrm>
          </p:grpSpPr>
          <p:grpSp>
            <p:nvGrpSpPr>
              <p:cNvPr id="23" name="그룹 1004">
                <a:extLst>
                  <a:ext uri="{FF2B5EF4-FFF2-40B4-BE49-F238E27FC236}">
                    <a16:creationId xmlns:a16="http://schemas.microsoft.com/office/drawing/2014/main" id="{7192D7FF-826F-79A2-2D6F-B4D6F4E6AF58}"/>
                  </a:ext>
                </a:extLst>
              </p:cNvPr>
              <p:cNvGrpSpPr/>
              <p:nvPr/>
            </p:nvGrpSpPr>
            <p:grpSpPr>
              <a:xfrm>
                <a:off x="95985" y="3431349"/>
                <a:ext cx="2410874" cy="1227150"/>
                <a:chOff x="95985" y="3431349"/>
                <a:chExt cx="2410874" cy="1227150"/>
              </a:xfrm>
            </p:grpSpPr>
            <p:pic>
              <p:nvPicPr>
                <p:cNvPr id="26" name="Object 8">
                  <a:extLst>
                    <a:ext uri="{FF2B5EF4-FFF2-40B4-BE49-F238E27FC236}">
                      <a16:creationId xmlns:a16="http://schemas.microsoft.com/office/drawing/2014/main" id="{3B39D204-A33E-0804-5269-941BDA607BA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 rot="-10800000">
                  <a:off x="95985" y="3431349"/>
                  <a:ext cx="2410874" cy="1227150"/>
                </a:xfrm>
                <a:prstGeom prst="rect">
                  <a:avLst/>
                </a:prstGeom>
              </p:spPr>
            </p:pic>
          </p:grpSp>
          <p:grpSp>
            <p:nvGrpSpPr>
              <p:cNvPr id="24" name="그룹 1005">
                <a:extLst>
                  <a:ext uri="{FF2B5EF4-FFF2-40B4-BE49-F238E27FC236}">
                    <a16:creationId xmlns:a16="http://schemas.microsoft.com/office/drawing/2014/main" id="{AC40F0D1-E30A-9022-3884-5CA12A42DDEE}"/>
                  </a:ext>
                </a:extLst>
              </p:cNvPr>
              <p:cNvGrpSpPr/>
              <p:nvPr/>
            </p:nvGrpSpPr>
            <p:grpSpPr>
              <a:xfrm>
                <a:off x="1952084" y="3836402"/>
                <a:ext cx="900253" cy="417046"/>
                <a:chOff x="1952084" y="3836402"/>
                <a:chExt cx="900253" cy="417046"/>
              </a:xfrm>
            </p:grpSpPr>
            <p:pic>
              <p:nvPicPr>
                <p:cNvPr id="25" name="Object 11">
                  <a:extLst>
                    <a:ext uri="{FF2B5EF4-FFF2-40B4-BE49-F238E27FC236}">
                      <a16:creationId xmlns:a16="http://schemas.microsoft.com/office/drawing/2014/main" id="{9412796D-2D2E-3816-2DB2-76500D08301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 rot="-16200000">
                  <a:off x="1952084" y="3836402"/>
                  <a:ext cx="900253" cy="41704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21" name="그룹 1006">
              <a:extLst>
                <a:ext uri="{FF2B5EF4-FFF2-40B4-BE49-F238E27FC236}">
                  <a16:creationId xmlns:a16="http://schemas.microsoft.com/office/drawing/2014/main" id="{3F6B59BA-86AF-69C0-D64C-BDB74B190238}"/>
                </a:ext>
              </a:extLst>
            </p:cNvPr>
            <p:cNvGrpSpPr/>
            <p:nvPr/>
          </p:nvGrpSpPr>
          <p:grpSpPr>
            <a:xfrm>
              <a:off x="2412476" y="4653360"/>
              <a:ext cx="98845" cy="98845"/>
              <a:chOff x="2412476" y="4653360"/>
              <a:chExt cx="98845" cy="98845"/>
            </a:xfrm>
          </p:grpSpPr>
          <p:pic>
            <p:nvPicPr>
              <p:cNvPr id="22" name="Object 15">
                <a:extLst>
                  <a:ext uri="{FF2B5EF4-FFF2-40B4-BE49-F238E27FC236}">
                    <a16:creationId xmlns:a16="http://schemas.microsoft.com/office/drawing/2014/main" id="{7BEA362D-A664-CAD6-A0E6-F2F78CF0EF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6200000">
                <a:off x="2412476" y="4653360"/>
                <a:ext cx="98845" cy="98845"/>
              </a:xfrm>
              <a:prstGeom prst="rect">
                <a:avLst/>
              </a:prstGeom>
            </p:spPr>
          </p:pic>
        </p:grp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4EA8699C-8AC8-882C-005D-A3164595CCC0}"/>
              </a:ext>
            </a:extLst>
          </p:cNvPr>
          <p:cNvSpPr txBox="1"/>
          <p:nvPr/>
        </p:nvSpPr>
        <p:spPr>
          <a:xfrm>
            <a:off x="603079" y="4633059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내용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E7515AA-EDD2-593D-EA90-7728DBAC73D4}"/>
              </a:ext>
            </a:extLst>
          </p:cNvPr>
          <p:cNvSpPr txBox="1"/>
          <p:nvPr/>
        </p:nvSpPr>
        <p:spPr>
          <a:xfrm>
            <a:off x="575237" y="5341292"/>
            <a:ext cx="21109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상세 설계</a:t>
            </a:r>
            <a:endParaRPr lang="en-US" altLang="ko-KR" sz="1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2DA8733-83B1-8935-B842-65EDCCB32692}"/>
              </a:ext>
            </a:extLst>
          </p:cNvPr>
          <p:cNvSpPr txBox="1"/>
          <p:nvPr/>
        </p:nvSpPr>
        <p:spPr>
          <a:xfrm>
            <a:off x="228601" y="5714433"/>
            <a:ext cx="18310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화면설계</a:t>
            </a:r>
            <a:endParaRPr lang="en-US" altLang="ko-KR" sz="1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 모듈 상세 설계</a:t>
            </a:r>
            <a:endParaRPr lang="en-US" altLang="ko-KR" sz="1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592855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120401" y="3977544"/>
            <a:ext cx="10415653" cy="2460565"/>
            <a:chOff x="-4120401" y="3977544"/>
            <a:chExt cx="10415653" cy="246056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-9328227" y="2747261"/>
              <a:ext cx="20831305" cy="4921131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-4120401" y="3977544"/>
              <a:ext cx="10415653" cy="246056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161596" y="712378"/>
            <a:ext cx="14619357" cy="64543"/>
            <a:chOff x="3161596" y="712378"/>
            <a:chExt cx="14619357" cy="6454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61596" y="712378"/>
              <a:ext cx="14619357" cy="6454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152072" y="9697362"/>
            <a:ext cx="14619357" cy="64543"/>
            <a:chOff x="3152072" y="9697362"/>
            <a:chExt cx="14619357" cy="64543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52072" y="9697362"/>
              <a:ext cx="14619357" cy="64543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982547D-3B5F-0A8E-49E3-1F54D3275F16}"/>
              </a:ext>
            </a:extLst>
          </p:cNvPr>
          <p:cNvSpPr txBox="1"/>
          <p:nvPr/>
        </p:nvSpPr>
        <p:spPr>
          <a:xfrm>
            <a:off x="465576" y="2152151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종합 설계 개요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B1CF5D-4C64-A71C-8817-C2E191764DB8}"/>
              </a:ext>
            </a:extLst>
          </p:cNvPr>
          <p:cNvSpPr txBox="1"/>
          <p:nvPr/>
        </p:nvSpPr>
        <p:spPr>
          <a:xfrm>
            <a:off x="467147" y="2767924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관련 연구 및 사례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0C9DB6-C6E1-9FF0-5D11-F1B6D099EF82}"/>
              </a:ext>
            </a:extLst>
          </p:cNvPr>
          <p:cNvSpPr txBox="1"/>
          <p:nvPr/>
        </p:nvSpPr>
        <p:spPr>
          <a:xfrm>
            <a:off x="493651" y="3399568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 구성도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505771-9C6E-2298-E383-129FAD453EAB}"/>
              </a:ext>
            </a:extLst>
          </p:cNvPr>
          <p:cNvSpPr txBox="1"/>
          <p:nvPr/>
        </p:nvSpPr>
        <p:spPr>
          <a:xfrm>
            <a:off x="493651" y="4007963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수행 시나리오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99113A-F75B-8EE8-648A-3287C4E2644B}"/>
              </a:ext>
            </a:extLst>
          </p:cNvPr>
          <p:cNvSpPr txBox="1"/>
          <p:nvPr/>
        </p:nvSpPr>
        <p:spPr>
          <a:xfrm>
            <a:off x="610728" y="6626423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업무 분담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673A15-23C9-C915-A034-4FEC67FB1BBB}"/>
              </a:ext>
            </a:extLst>
          </p:cNvPr>
          <p:cNvSpPr txBox="1"/>
          <p:nvPr/>
        </p:nvSpPr>
        <p:spPr>
          <a:xfrm>
            <a:off x="575237" y="7209704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수행 일정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F4CC7B-0E70-ACE7-DF84-44D91496F7C0}"/>
              </a:ext>
            </a:extLst>
          </p:cNvPr>
          <p:cNvSpPr txBox="1"/>
          <p:nvPr/>
        </p:nvSpPr>
        <p:spPr>
          <a:xfrm>
            <a:off x="589270" y="7811389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참고 문헌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6928DA3-43B5-AF8A-470D-444EF0042139}"/>
              </a:ext>
            </a:extLst>
          </p:cNvPr>
          <p:cNvSpPr txBox="1"/>
          <p:nvPr/>
        </p:nvSpPr>
        <p:spPr>
          <a:xfrm>
            <a:off x="3350067" y="1623529"/>
            <a:ext cx="71655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화면 설계</a:t>
            </a:r>
            <a:endParaRPr lang="en-US" altLang="ko-KR" sz="5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A577601D-675B-2415-4014-D3B1FB9900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5060217"/>
              </p:ext>
            </p:extLst>
          </p:nvPr>
        </p:nvGraphicFramePr>
        <p:xfrm>
          <a:off x="3350067" y="3562241"/>
          <a:ext cx="10137332" cy="7535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44248">
                  <a:extLst>
                    <a:ext uri="{9D8B030D-6E8A-4147-A177-3AD203B41FA5}">
                      <a16:colId xmlns:a16="http://schemas.microsoft.com/office/drawing/2014/main" val="1008068796"/>
                    </a:ext>
                  </a:extLst>
                </a:gridCol>
                <a:gridCol w="2192285">
                  <a:extLst>
                    <a:ext uri="{9D8B030D-6E8A-4147-A177-3AD203B41FA5}">
                      <a16:colId xmlns:a16="http://schemas.microsoft.com/office/drawing/2014/main" val="1904644016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3390188347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4194304158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663155962"/>
                    </a:ext>
                  </a:extLst>
                </a:gridCol>
                <a:gridCol w="2209799">
                  <a:extLst>
                    <a:ext uri="{9D8B030D-6E8A-4147-A177-3AD203B41FA5}">
                      <a16:colId xmlns:a16="http://schemas.microsoft.com/office/drawing/2014/main" val="2549915294"/>
                    </a:ext>
                  </a:extLst>
                </a:gridCol>
              </a:tblGrid>
              <a:tr h="37675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Page Title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메인 화면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Screen ID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Emoji-A-1001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Date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2023-02-21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1737432"/>
                  </a:ext>
                </a:extLst>
              </a:tr>
              <a:tr h="37675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Screen Path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Home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0607531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DC2F8441-22FB-60E7-B50D-FBBA92AD75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773570"/>
              </p:ext>
            </p:extLst>
          </p:nvPr>
        </p:nvGraphicFramePr>
        <p:xfrm>
          <a:off x="13563600" y="3562240"/>
          <a:ext cx="3736533" cy="47933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1000">
                  <a:extLst>
                    <a:ext uri="{9D8B030D-6E8A-4147-A177-3AD203B41FA5}">
                      <a16:colId xmlns:a16="http://schemas.microsoft.com/office/drawing/2014/main" val="1008068796"/>
                    </a:ext>
                  </a:extLst>
                </a:gridCol>
                <a:gridCol w="3355533">
                  <a:extLst>
                    <a:ext uri="{9D8B030D-6E8A-4147-A177-3AD203B41FA5}">
                      <a16:colId xmlns:a16="http://schemas.microsoft.com/office/drawing/2014/main" val="1904644016"/>
                    </a:ext>
                  </a:extLst>
                </a:gridCol>
              </a:tblGrid>
              <a:tr h="39944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Description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1737432"/>
                  </a:ext>
                </a:extLst>
              </a:tr>
              <a:tr h="399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1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이모티콘 제작 페이지로 이동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0607531"/>
                  </a:ext>
                </a:extLst>
              </a:tr>
              <a:tr h="399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2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이모티콘 제작 페이지로 이동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1588613"/>
                  </a:ext>
                </a:extLst>
              </a:tr>
              <a:tr h="399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3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이모티콘 공유 페이지로 이동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3047363"/>
                  </a:ext>
                </a:extLst>
              </a:tr>
              <a:tr h="399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4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채팅 페이지로 이동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1112283"/>
                  </a:ext>
                </a:extLst>
              </a:tr>
              <a:tr h="399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5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My Emoticon </a:t>
                      </a:r>
                      <a:r>
                        <a:rPr lang="ko-KR" altLang="en-US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페이지로 이동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6131370"/>
                  </a:ext>
                </a:extLst>
              </a:tr>
              <a:tr h="399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6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초기화면</a:t>
                      </a:r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(</a:t>
                      </a:r>
                      <a:r>
                        <a:rPr lang="ko-KR" altLang="en-US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홈</a:t>
                      </a:r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) </a:t>
                      </a:r>
                      <a:r>
                        <a:rPr lang="ko-KR" altLang="en-US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페이지로 이동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6943329"/>
                  </a:ext>
                </a:extLst>
              </a:tr>
              <a:tr h="399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7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로그인 페이지로 이동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1209388"/>
                  </a:ext>
                </a:extLst>
              </a:tr>
              <a:tr h="399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8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회원가입 페이지로 이동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8948434"/>
                  </a:ext>
                </a:extLst>
              </a:tr>
              <a:tr h="399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9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1488031"/>
                  </a:ext>
                </a:extLst>
              </a:tr>
              <a:tr h="39944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Check Point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8849917"/>
                  </a:ext>
                </a:extLst>
              </a:tr>
              <a:tr h="399443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프로그램 실행 시 초기화면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1057089"/>
                  </a:ext>
                </a:extLst>
              </a:tr>
            </a:tbl>
          </a:graphicData>
        </a:graphic>
      </p:graphicFrame>
      <p:pic>
        <p:nvPicPr>
          <p:cNvPr id="22" name="그림 21">
            <a:extLst>
              <a:ext uri="{FF2B5EF4-FFF2-40B4-BE49-F238E27FC236}">
                <a16:creationId xmlns:a16="http://schemas.microsoft.com/office/drawing/2014/main" id="{0875CCC6-4023-42C1-BED4-BC572CC169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0067" y="4374151"/>
            <a:ext cx="10137332" cy="5089337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17B4264E-9093-522E-8D46-338CA7DC967A}"/>
              </a:ext>
            </a:extLst>
          </p:cNvPr>
          <p:cNvSpPr txBox="1"/>
          <p:nvPr/>
        </p:nvSpPr>
        <p:spPr>
          <a:xfrm>
            <a:off x="8171765" y="6918819"/>
            <a:ext cx="493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①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3D740FF-1ABD-234F-DDCA-7BD54F1FC22B}"/>
              </a:ext>
            </a:extLst>
          </p:cNvPr>
          <p:cNvSpPr txBox="1"/>
          <p:nvPr/>
        </p:nvSpPr>
        <p:spPr>
          <a:xfrm>
            <a:off x="6081755" y="4248012"/>
            <a:ext cx="493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②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96C885D-D163-64F9-4137-BFD554BE2F58}"/>
              </a:ext>
            </a:extLst>
          </p:cNvPr>
          <p:cNvSpPr txBox="1"/>
          <p:nvPr/>
        </p:nvSpPr>
        <p:spPr>
          <a:xfrm>
            <a:off x="6913048" y="4248012"/>
            <a:ext cx="493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③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EF88CC9-D847-91F7-4EB5-5AF4EA12E42F}"/>
              </a:ext>
            </a:extLst>
          </p:cNvPr>
          <p:cNvSpPr txBox="1"/>
          <p:nvPr/>
        </p:nvSpPr>
        <p:spPr>
          <a:xfrm>
            <a:off x="7608048" y="4249428"/>
            <a:ext cx="493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④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1CEA9C8-C954-CC34-EAD5-352A94E56A38}"/>
              </a:ext>
            </a:extLst>
          </p:cNvPr>
          <p:cNvSpPr txBox="1"/>
          <p:nvPr/>
        </p:nvSpPr>
        <p:spPr>
          <a:xfrm>
            <a:off x="8178184" y="4258106"/>
            <a:ext cx="493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⑤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4EB9119-039B-0940-9698-540115D7F2E5}"/>
              </a:ext>
            </a:extLst>
          </p:cNvPr>
          <p:cNvSpPr txBox="1"/>
          <p:nvPr/>
        </p:nvSpPr>
        <p:spPr>
          <a:xfrm>
            <a:off x="10309309" y="4248012"/>
            <a:ext cx="493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⑥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8785229-CCFE-530C-AD20-BCD3EE6ACC83}"/>
              </a:ext>
            </a:extLst>
          </p:cNvPr>
          <p:cNvSpPr txBox="1"/>
          <p:nvPr/>
        </p:nvSpPr>
        <p:spPr>
          <a:xfrm>
            <a:off x="11063059" y="4258106"/>
            <a:ext cx="493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⑦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D1DDDFE-AC89-6A70-A302-C9524E10E3B2}"/>
              </a:ext>
            </a:extLst>
          </p:cNvPr>
          <p:cNvSpPr txBox="1"/>
          <p:nvPr/>
        </p:nvSpPr>
        <p:spPr>
          <a:xfrm>
            <a:off x="11946499" y="4248012"/>
            <a:ext cx="493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⑧</a:t>
            </a:r>
            <a:endParaRPr lang="en-US" altLang="ko-KR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8" name="그룹 1002">
            <a:extLst>
              <a:ext uri="{FF2B5EF4-FFF2-40B4-BE49-F238E27FC236}">
                <a16:creationId xmlns:a16="http://schemas.microsoft.com/office/drawing/2014/main" id="{45B4B832-4DA2-ED1D-9F0D-212008B86A72}"/>
              </a:ext>
            </a:extLst>
          </p:cNvPr>
          <p:cNvGrpSpPr/>
          <p:nvPr/>
        </p:nvGrpSpPr>
        <p:grpSpPr>
          <a:xfrm>
            <a:off x="-7273" y="5216340"/>
            <a:ext cx="2514748" cy="1320856"/>
            <a:chOff x="95985" y="3431349"/>
            <a:chExt cx="2514748" cy="1320856"/>
          </a:xfrm>
        </p:grpSpPr>
        <p:grpSp>
          <p:nvGrpSpPr>
            <p:cNvPr id="21" name="그룹 1003">
              <a:extLst>
                <a:ext uri="{FF2B5EF4-FFF2-40B4-BE49-F238E27FC236}">
                  <a16:creationId xmlns:a16="http://schemas.microsoft.com/office/drawing/2014/main" id="{B2B249A2-4457-AB9A-565B-518E007CCCE3}"/>
                </a:ext>
              </a:extLst>
            </p:cNvPr>
            <p:cNvGrpSpPr/>
            <p:nvPr/>
          </p:nvGrpSpPr>
          <p:grpSpPr>
            <a:xfrm>
              <a:off x="95985" y="3431349"/>
              <a:ext cx="2514748" cy="1227150"/>
              <a:chOff x="95985" y="3431349"/>
              <a:chExt cx="2514748" cy="1227150"/>
            </a:xfrm>
          </p:grpSpPr>
          <p:grpSp>
            <p:nvGrpSpPr>
              <p:cNvPr id="28" name="그룹 1004">
                <a:extLst>
                  <a:ext uri="{FF2B5EF4-FFF2-40B4-BE49-F238E27FC236}">
                    <a16:creationId xmlns:a16="http://schemas.microsoft.com/office/drawing/2014/main" id="{84C91E2E-3712-08BA-AFE5-F7D2FB0DDA9F}"/>
                  </a:ext>
                </a:extLst>
              </p:cNvPr>
              <p:cNvGrpSpPr/>
              <p:nvPr/>
            </p:nvGrpSpPr>
            <p:grpSpPr>
              <a:xfrm>
                <a:off x="95985" y="3431349"/>
                <a:ext cx="2410874" cy="1227150"/>
                <a:chOff x="95985" y="3431349"/>
                <a:chExt cx="2410874" cy="1227150"/>
              </a:xfrm>
            </p:grpSpPr>
            <p:pic>
              <p:nvPicPr>
                <p:cNvPr id="38" name="Object 8">
                  <a:extLst>
                    <a:ext uri="{FF2B5EF4-FFF2-40B4-BE49-F238E27FC236}">
                      <a16:creationId xmlns:a16="http://schemas.microsoft.com/office/drawing/2014/main" id="{A36622E8-925D-1D9A-EF6E-5F0BBE31ADA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 rot="-10800000">
                  <a:off x="95985" y="3431349"/>
                  <a:ext cx="2410874" cy="1227150"/>
                </a:xfrm>
                <a:prstGeom prst="rect">
                  <a:avLst/>
                </a:prstGeom>
              </p:spPr>
            </p:pic>
          </p:grpSp>
          <p:grpSp>
            <p:nvGrpSpPr>
              <p:cNvPr id="36" name="그룹 1005">
                <a:extLst>
                  <a:ext uri="{FF2B5EF4-FFF2-40B4-BE49-F238E27FC236}">
                    <a16:creationId xmlns:a16="http://schemas.microsoft.com/office/drawing/2014/main" id="{07E11905-716D-C54C-1B25-BDB3F571B3B4}"/>
                  </a:ext>
                </a:extLst>
              </p:cNvPr>
              <p:cNvGrpSpPr/>
              <p:nvPr/>
            </p:nvGrpSpPr>
            <p:grpSpPr>
              <a:xfrm>
                <a:off x="1952084" y="3836402"/>
                <a:ext cx="900253" cy="417046"/>
                <a:chOff x="1952084" y="3836402"/>
                <a:chExt cx="900253" cy="417046"/>
              </a:xfrm>
            </p:grpSpPr>
            <p:pic>
              <p:nvPicPr>
                <p:cNvPr id="37" name="Object 11">
                  <a:extLst>
                    <a:ext uri="{FF2B5EF4-FFF2-40B4-BE49-F238E27FC236}">
                      <a16:creationId xmlns:a16="http://schemas.microsoft.com/office/drawing/2014/main" id="{4B4CFCA7-94C6-E7C0-DB40-32071B9883D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 rot="-16200000">
                  <a:off x="1952084" y="3836402"/>
                  <a:ext cx="900253" cy="41704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23" name="그룹 1006">
              <a:extLst>
                <a:ext uri="{FF2B5EF4-FFF2-40B4-BE49-F238E27FC236}">
                  <a16:creationId xmlns:a16="http://schemas.microsoft.com/office/drawing/2014/main" id="{AF218DF5-588F-C5A5-2EDB-2377B4316FBC}"/>
                </a:ext>
              </a:extLst>
            </p:cNvPr>
            <p:cNvGrpSpPr/>
            <p:nvPr/>
          </p:nvGrpSpPr>
          <p:grpSpPr>
            <a:xfrm>
              <a:off x="2412476" y="4653360"/>
              <a:ext cx="98845" cy="98845"/>
              <a:chOff x="2412476" y="4653360"/>
              <a:chExt cx="98845" cy="98845"/>
            </a:xfrm>
          </p:grpSpPr>
          <p:pic>
            <p:nvPicPr>
              <p:cNvPr id="24" name="Object 15">
                <a:extLst>
                  <a:ext uri="{FF2B5EF4-FFF2-40B4-BE49-F238E27FC236}">
                    <a16:creationId xmlns:a16="http://schemas.microsoft.com/office/drawing/2014/main" id="{7CDB8BF5-0DA7-CBF9-89CD-E44F6E4381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16200000">
                <a:off x="2412476" y="4653360"/>
                <a:ext cx="98845" cy="98845"/>
              </a:xfrm>
              <a:prstGeom prst="rect">
                <a:avLst/>
              </a:prstGeom>
            </p:spPr>
          </p:pic>
        </p:grp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FAC535EF-ED17-B1CA-9F4D-684290DE30AE}"/>
              </a:ext>
            </a:extLst>
          </p:cNvPr>
          <p:cNvSpPr txBox="1"/>
          <p:nvPr/>
        </p:nvSpPr>
        <p:spPr>
          <a:xfrm>
            <a:off x="603079" y="4633059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내용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C398B49-61D0-8106-E24D-1F19EA6341D4}"/>
              </a:ext>
            </a:extLst>
          </p:cNvPr>
          <p:cNvSpPr txBox="1"/>
          <p:nvPr/>
        </p:nvSpPr>
        <p:spPr>
          <a:xfrm>
            <a:off x="575237" y="5341292"/>
            <a:ext cx="21109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상세 설계</a:t>
            </a:r>
            <a:endParaRPr lang="en-US" altLang="ko-KR" sz="1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D7DE1D6-3524-BB78-8704-FE97C844F7D7}"/>
              </a:ext>
            </a:extLst>
          </p:cNvPr>
          <p:cNvSpPr txBox="1"/>
          <p:nvPr/>
        </p:nvSpPr>
        <p:spPr>
          <a:xfrm>
            <a:off x="228601" y="5714433"/>
            <a:ext cx="18310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화면설계</a:t>
            </a:r>
            <a:endParaRPr lang="en-US" altLang="ko-KR" sz="1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 모듈 상세 설계</a:t>
            </a:r>
            <a:endParaRPr lang="en-US" altLang="ko-KR" sz="1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190648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120401" y="3977544"/>
            <a:ext cx="10415653" cy="2460565"/>
            <a:chOff x="-4120401" y="3977544"/>
            <a:chExt cx="10415653" cy="246056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-9328227" y="2747261"/>
              <a:ext cx="20831305" cy="4921131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-4120401" y="3977544"/>
              <a:ext cx="10415653" cy="246056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161596" y="712378"/>
            <a:ext cx="14619357" cy="64543"/>
            <a:chOff x="3161596" y="712378"/>
            <a:chExt cx="14619357" cy="6454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61596" y="712378"/>
              <a:ext cx="14619357" cy="6454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152072" y="9697362"/>
            <a:ext cx="14619357" cy="64543"/>
            <a:chOff x="3152072" y="9697362"/>
            <a:chExt cx="14619357" cy="64543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52072" y="9697362"/>
              <a:ext cx="14619357" cy="64543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982547D-3B5F-0A8E-49E3-1F54D3275F16}"/>
              </a:ext>
            </a:extLst>
          </p:cNvPr>
          <p:cNvSpPr txBox="1"/>
          <p:nvPr/>
        </p:nvSpPr>
        <p:spPr>
          <a:xfrm>
            <a:off x="465576" y="2152151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종합 설계 개요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B1CF5D-4C64-A71C-8817-C2E191764DB8}"/>
              </a:ext>
            </a:extLst>
          </p:cNvPr>
          <p:cNvSpPr txBox="1"/>
          <p:nvPr/>
        </p:nvSpPr>
        <p:spPr>
          <a:xfrm>
            <a:off x="467147" y="2767924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관련 연구 및 사례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0C9DB6-C6E1-9FF0-5D11-F1B6D099EF82}"/>
              </a:ext>
            </a:extLst>
          </p:cNvPr>
          <p:cNvSpPr txBox="1"/>
          <p:nvPr/>
        </p:nvSpPr>
        <p:spPr>
          <a:xfrm>
            <a:off x="493651" y="3399568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 구성도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505771-9C6E-2298-E383-129FAD453EAB}"/>
              </a:ext>
            </a:extLst>
          </p:cNvPr>
          <p:cNvSpPr txBox="1"/>
          <p:nvPr/>
        </p:nvSpPr>
        <p:spPr>
          <a:xfrm>
            <a:off x="493651" y="4007963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수행 시나리오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99113A-F75B-8EE8-648A-3287C4E2644B}"/>
              </a:ext>
            </a:extLst>
          </p:cNvPr>
          <p:cNvSpPr txBox="1"/>
          <p:nvPr/>
        </p:nvSpPr>
        <p:spPr>
          <a:xfrm>
            <a:off x="610728" y="6626423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업무 분담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673A15-23C9-C915-A034-4FEC67FB1BBB}"/>
              </a:ext>
            </a:extLst>
          </p:cNvPr>
          <p:cNvSpPr txBox="1"/>
          <p:nvPr/>
        </p:nvSpPr>
        <p:spPr>
          <a:xfrm>
            <a:off x="575237" y="7209704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수행 일정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F4CC7B-0E70-ACE7-DF84-44D91496F7C0}"/>
              </a:ext>
            </a:extLst>
          </p:cNvPr>
          <p:cNvSpPr txBox="1"/>
          <p:nvPr/>
        </p:nvSpPr>
        <p:spPr>
          <a:xfrm>
            <a:off x="589270" y="7811389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참고 문헌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A577601D-675B-2415-4014-D3B1FB9900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7893184"/>
              </p:ext>
            </p:extLst>
          </p:nvPr>
        </p:nvGraphicFramePr>
        <p:xfrm>
          <a:off x="3350067" y="3562241"/>
          <a:ext cx="10137332" cy="7535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44248">
                  <a:extLst>
                    <a:ext uri="{9D8B030D-6E8A-4147-A177-3AD203B41FA5}">
                      <a16:colId xmlns:a16="http://schemas.microsoft.com/office/drawing/2014/main" val="1008068796"/>
                    </a:ext>
                  </a:extLst>
                </a:gridCol>
                <a:gridCol w="2192285">
                  <a:extLst>
                    <a:ext uri="{9D8B030D-6E8A-4147-A177-3AD203B41FA5}">
                      <a16:colId xmlns:a16="http://schemas.microsoft.com/office/drawing/2014/main" val="1904644016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3390188347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4194304158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663155962"/>
                    </a:ext>
                  </a:extLst>
                </a:gridCol>
                <a:gridCol w="2209799">
                  <a:extLst>
                    <a:ext uri="{9D8B030D-6E8A-4147-A177-3AD203B41FA5}">
                      <a16:colId xmlns:a16="http://schemas.microsoft.com/office/drawing/2014/main" val="2549915294"/>
                    </a:ext>
                  </a:extLst>
                </a:gridCol>
              </a:tblGrid>
              <a:tr h="37675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Page Title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로그인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Screen ID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Emoji-A-1101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Date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2023-02-21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1737432"/>
                  </a:ext>
                </a:extLst>
              </a:tr>
              <a:tr h="37675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Screen Path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Home&gt;</a:t>
                      </a:r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로그인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0607531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DC2F8441-22FB-60E7-B50D-FBBA92AD75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5280629"/>
              </p:ext>
            </p:extLst>
          </p:nvPr>
        </p:nvGraphicFramePr>
        <p:xfrm>
          <a:off x="13563600" y="3562240"/>
          <a:ext cx="3736533" cy="47933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1000">
                  <a:extLst>
                    <a:ext uri="{9D8B030D-6E8A-4147-A177-3AD203B41FA5}">
                      <a16:colId xmlns:a16="http://schemas.microsoft.com/office/drawing/2014/main" val="1008068796"/>
                    </a:ext>
                  </a:extLst>
                </a:gridCol>
                <a:gridCol w="3355533">
                  <a:extLst>
                    <a:ext uri="{9D8B030D-6E8A-4147-A177-3AD203B41FA5}">
                      <a16:colId xmlns:a16="http://schemas.microsoft.com/office/drawing/2014/main" val="1904644016"/>
                    </a:ext>
                  </a:extLst>
                </a:gridCol>
              </a:tblGrid>
              <a:tr h="39944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Description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1737432"/>
                  </a:ext>
                </a:extLst>
              </a:tr>
              <a:tr h="399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1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아이디</a:t>
                      </a:r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 </a:t>
                      </a:r>
                      <a:r>
                        <a:rPr lang="ko-KR" altLang="en-US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입력 텍스트 박스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0607531"/>
                  </a:ext>
                </a:extLst>
              </a:tr>
              <a:tr h="399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2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패스워드 입력 텍스트 박스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1588613"/>
                  </a:ext>
                </a:extLst>
              </a:tr>
              <a:tr h="399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3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패스워드 찾기 페이지로 이동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3047363"/>
                  </a:ext>
                </a:extLst>
              </a:tr>
              <a:tr h="399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4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로그인 버튼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1112283"/>
                  </a:ext>
                </a:extLst>
              </a:tr>
              <a:tr h="399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5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6131370"/>
                  </a:ext>
                </a:extLst>
              </a:tr>
              <a:tr h="399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6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6943329"/>
                  </a:ext>
                </a:extLst>
              </a:tr>
              <a:tr h="399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7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1209388"/>
                  </a:ext>
                </a:extLst>
              </a:tr>
              <a:tr h="399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8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8948434"/>
                  </a:ext>
                </a:extLst>
              </a:tr>
              <a:tr h="399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9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1488031"/>
                  </a:ext>
                </a:extLst>
              </a:tr>
              <a:tr h="39944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Check Point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8849917"/>
                  </a:ext>
                </a:extLst>
              </a:tr>
              <a:tr h="399443">
                <a:tc gridSpan="2"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1057089"/>
                  </a:ext>
                </a:extLst>
              </a:tr>
            </a:tbl>
          </a:graphicData>
        </a:graphic>
      </p:graphicFrame>
      <p:pic>
        <p:nvPicPr>
          <p:cNvPr id="21" name="그림 20" descr="테이블이(가) 표시된 사진&#10;&#10;자동 생성된 설명">
            <a:extLst>
              <a:ext uri="{FF2B5EF4-FFF2-40B4-BE49-F238E27FC236}">
                <a16:creationId xmlns:a16="http://schemas.microsoft.com/office/drawing/2014/main" id="{311F59FD-8D29-1939-B8EE-ABB84557CA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8512" y="4374151"/>
            <a:ext cx="10137331" cy="499059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6158E01-96BD-47F0-3288-878659BEA39A}"/>
              </a:ext>
            </a:extLst>
          </p:cNvPr>
          <p:cNvSpPr txBox="1"/>
          <p:nvPr/>
        </p:nvSpPr>
        <p:spPr>
          <a:xfrm>
            <a:off x="5943600" y="6410979"/>
            <a:ext cx="5830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①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815FA44-4D2C-39A0-D855-B42C3775F29B}"/>
              </a:ext>
            </a:extLst>
          </p:cNvPr>
          <p:cNvSpPr txBox="1"/>
          <p:nvPr/>
        </p:nvSpPr>
        <p:spPr>
          <a:xfrm>
            <a:off x="5943600" y="6877196"/>
            <a:ext cx="5830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②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86A283A-F83E-25AE-CF59-9AF147838FA0}"/>
              </a:ext>
            </a:extLst>
          </p:cNvPr>
          <p:cNvSpPr txBox="1"/>
          <p:nvPr/>
        </p:nvSpPr>
        <p:spPr>
          <a:xfrm>
            <a:off x="5940490" y="7558092"/>
            <a:ext cx="5830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③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2DC0524-4823-F719-4465-F6F28070F6A2}"/>
              </a:ext>
            </a:extLst>
          </p:cNvPr>
          <p:cNvSpPr txBox="1"/>
          <p:nvPr/>
        </p:nvSpPr>
        <p:spPr>
          <a:xfrm>
            <a:off x="9144000" y="7591125"/>
            <a:ext cx="5830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④</a:t>
            </a:r>
          </a:p>
        </p:txBody>
      </p:sp>
      <p:grpSp>
        <p:nvGrpSpPr>
          <p:cNvPr id="18" name="그룹 1002">
            <a:extLst>
              <a:ext uri="{FF2B5EF4-FFF2-40B4-BE49-F238E27FC236}">
                <a16:creationId xmlns:a16="http://schemas.microsoft.com/office/drawing/2014/main" id="{7EED3B2D-6194-D54E-1BF3-8BC34DFE365A}"/>
              </a:ext>
            </a:extLst>
          </p:cNvPr>
          <p:cNvGrpSpPr/>
          <p:nvPr/>
        </p:nvGrpSpPr>
        <p:grpSpPr>
          <a:xfrm>
            <a:off x="-7273" y="5216340"/>
            <a:ext cx="2514748" cy="1320856"/>
            <a:chOff x="95985" y="3431349"/>
            <a:chExt cx="2514748" cy="1320856"/>
          </a:xfrm>
        </p:grpSpPr>
        <p:grpSp>
          <p:nvGrpSpPr>
            <p:cNvPr id="22" name="그룹 1003">
              <a:extLst>
                <a:ext uri="{FF2B5EF4-FFF2-40B4-BE49-F238E27FC236}">
                  <a16:creationId xmlns:a16="http://schemas.microsoft.com/office/drawing/2014/main" id="{35A12ED5-A29A-4BC5-EA63-7A76D8530870}"/>
                </a:ext>
              </a:extLst>
            </p:cNvPr>
            <p:cNvGrpSpPr/>
            <p:nvPr/>
          </p:nvGrpSpPr>
          <p:grpSpPr>
            <a:xfrm>
              <a:off x="95985" y="3431349"/>
              <a:ext cx="2514748" cy="1227150"/>
              <a:chOff x="95985" y="3431349"/>
              <a:chExt cx="2514748" cy="1227150"/>
            </a:xfrm>
          </p:grpSpPr>
          <p:grpSp>
            <p:nvGrpSpPr>
              <p:cNvPr id="29" name="그룹 1004">
                <a:extLst>
                  <a:ext uri="{FF2B5EF4-FFF2-40B4-BE49-F238E27FC236}">
                    <a16:creationId xmlns:a16="http://schemas.microsoft.com/office/drawing/2014/main" id="{68D3CF8C-CD15-8627-1CE2-F734CF22BE96}"/>
                  </a:ext>
                </a:extLst>
              </p:cNvPr>
              <p:cNvGrpSpPr/>
              <p:nvPr/>
            </p:nvGrpSpPr>
            <p:grpSpPr>
              <a:xfrm>
                <a:off x="95985" y="3431349"/>
                <a:ext cx="2410874" cy="1227150"/>
                <a:chOff x="95985" y="3431349"/>
                <a:chExt cx="2410874" cy="1227150"/>
              </a:xfrm>
            </p:grpSpPr>
            <p:pic>
              <p:nvPicPr>
                <p:cNvPr id="33" name="Object 8">
                  <a:extLst>
                    <a:ext uri="{FF2B5EF4-FFF2-40B4-BE49-F238E27FC236}">
                      <a16:creationId xmlns:a16="http://schemas.microsoft.com/office/drawing/2014/main" id="{CED0A995-B2B8-3DB8-BAFE-DAC9F7B71AE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 rot="-10800000">
                  <a:off x="95985" y="3431349"/>
                  <a:ext cx="2410874" cy="1227150"/>
                </a:xfrm>
                <a:prstGeom prst="rect">
                  <a:avLst/>
                </a:prstGeom>
              </p:spPr>
            </p:pic>
          </p:grpSp>
          <p:grpSp>
            <p:nvGrpSpPr>
              <p:cNvPr id="31" name="그룹 1005">
                <a:extLst>
                  <a:ext uri="{FF2B5EF4-FFF2-40B4-BE49-F238E27FC236}">
                    <a16:creationId xmlns:a16="http://schemas.microsoft.com/office/drawing/2014/main" id="{607CECF6-EA83-D0B4-94B0-DD55B304868C}"/>
                  </a:ext>
                </a:extLst>
              </p:cNvPr>
              <p:cNvGrpSpPr/>
              <p:nvPr/>
            </p:nvGrpSpPr>
            <p:grpSpPr>
              <a:xfrm>
                <a:off x="1952084" y="3836402"/>
                <a:ext cx="900253" cy="417046"/>
                <a:chOff x="1952084" y="3836402"/>
                <a:chExt cx="900253" cy="417046"/>
              </a:xfrm>
            </p:grpSpPr>
            <p:pic>
              <p:nvPicPr>
                <p:cNvPr id="32" name="Object 11">
                  <a:extLst>
                    <a:ext uri="{FF2B5EF4-FFF2-40B4-BE49-F238E27FC236}">
                      <a16:creationId xmlns:a16="http://schemas.microsoft.com/office/drawing/2014/main" id="{F58E0053-4D40-C4A8-56A2-54B15AA1CF1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 rot="-16200000">
                  <a:off x="1952084" y="3836402"/>
                  <a:ext cx="900253" cy="41704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27" name="그룹 1006">
              <a:extLst>
                <a:ext uri="{FF2B5EF4-FFF2-40B4-BE49-F238E27FC236}">
                  <a16:creationId xmlns:a16="http://schemas.microsoft.com/office/drawing/2014/main" id="{319DC713-2722-3436-F570-48C3E8B58B14}"/>
                </a:ext>
              </a:extLst>
            </p:cNvPr>
            <p:cNvGrpSpPr/>
            <p:nvPr/>
          </p:nvGrpSpPr>
          <p:grpSpPr>
            <a:xfrm>
              <a:off x="2412476" y="4653360"/>
              <a:ext cx="98845" cy="98845"/>
              <a:chOff x="2412476" y="4653360"/>
              <a:chExt cx="98845" cy="98845"/>
            </a:xfrm>
          </p:grpSpPr>
          <p:pic>
            <p:nvPicPr>
              <p:cNvPr id="28" name="Object 15">
                <a:extLst>
                  <a:ext uri="{FF2B5EF4-FFF2-40B4-BE49-F238E27FC236}">
                    <a16:creationId xmlns:a16="http://schemas.microsoft.com/office/drawing/2014/main" id="{5F6B702D-E920-C003-632F-7BFA1C6227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16200000">
                <a:off x="2412476" y="4653360"/>
                <a:ext cx="98845" cy="98845"/>
              </a:xfrm>
              <a:prstGeom prst="rect">
                <a:avLst/>
              </a:prstGeom>
            </p:spPr>
          </p:pic>
        </p:grp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4EBAF618-6111-843A-C3E1-59095F1F08C5}"/>
              </a:ext>
            </a:extLst>
          </p:cNvPr>
          <p:cNvSpPr txBox="1"/>
          <p:nvPr/>
        </p:nvSpPr>
        <p:spPr>
          <a:xfrm>
            <a:off x="603079" y="4633059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내용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B10DD08-F9D0-66B2-FC33-18975BBC1DD1}"/>
              </a:ext>
            </a:extLst>
          </p:cNvPr>
          <p:cNvSpPr txBox="1"/>
          <p:nvPr/>
        </p:nvSpPr>
        <p:spPr>
          <a:xfrm>
            <a:off x="575237" y="5341292"/>
            <a:ext cx="21109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상세 설계</a:t>
            </a:r>
            <a:endParaRPr lang="en-US" altLang="ko-KR" sz="1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3781915-FB1C-AFCE-469C-FCCD34ECF68F}"/>
              </a:ext>
            </a:extLst>
          </p:cNvPr>
          <p:cNvSpPr txBox="1"/>
          <p:nvPr/>
        </p:nvSpPr>
        <p:spPr>
          <a:xfrm>
            <a:off x="228601" y="5714433"/>
            <a:ext cx="18310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화면설계</a:t>
            </a:r>
            <a:endParaRPr lang="en-US" altLang="ko-KR" sz="1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 모듈 상세 설계</a:t>
            </a:r>
            <a:endParaRPr lang="en-US" altLang="ko-KR" sz="1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378B627-CC89-7DCA-DD89-6BF4FBD495D4}"/>
              </a:ext>
            </a:extLst>
          </p:cNvPr>
          <p:cNvSpPr txBox="1"/>
          <p:nvPr/>
        </p:nvSpPr>
        <p:spPr>
          <a:xfrm>
            <a:off x="3350067" y="1623529"/>
            <a:ext cx="71655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화면 설계</a:t>
            </a:r>
            <a:endParaRPr lang="en-US" altLang="ko-KR" sz="5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80698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>
            <a:extLst>
              <a:ext uri="{FF2B5EF4-FFF2-40B4-BE49-F238E27FC236}">
                <a16:creationId xmlns:a16="http://schemas.microsoft.com/office/drawing/2014/main" id="{B2133C55-BBD0-4EC9-A206-B84BFB31D5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7102" y="4374151"/>
            <a:ext cx="7608277" cy="494538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4120401" y="3977544"/>
            <a:ext cx="10415653" cy="2460565"/>
            <a:chOff x="-4120401" y="3977544"/>
            <a:chExt cx="10415653" cy="246056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-9328227" y="2747261"/>
              <a:ext cx="20831305" cy="4921131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-4120401" y="3977544"/>
              <a:ext cx="10415653" cy="246056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161596" y="712378"/>
            <a:ext cx="14619357" cy="64543"/>
            <a:chOff x="3161596" y="712378"/>
            <a:chExt cx="14619357" cy="6454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161596" y="712378"/>
              <a:ext cx="14619357" cy="6454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152072" y="9697362"/>
            <a:ext cx="14619357" cy="64543"/>
            <a:chOff x="3152072" y="9697362"/>
            <a:chExt cx="14619357" cy="64543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152072" y="9697362"/>
              <a:ext cx="14619357" cy="64543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982547D-3B5F-0A8E-49E3-1F54D3275F16}"/>
              </a:ext>
            </a:extLst>
          </p:cNvPr>
          <p:cNvSpPr txBox="1"/>
          <p:nvPr/>
        </p:nvSpPr>
        <p:spPr>
          <a:xfrm>
            <a:off x="465576" y="2152151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종합 설계 개요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B1CF5D-4C64-A71C-8817-C2E191764DB8}"/>
              </a:ext>
            </a:extLst>
          </p:cNvPr>
          <p:cNvSpPr txBox="1"/>
          <p:nvPr/>
        </p:nvSpPr>
        <p:spPr>
          <a:xfrm>
            <a:off x="467147" y="2767924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관련 연구 및 사례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0C9DB6-C6E1-9FF0-5D11-F1B6D099EF82}"/>
              </a:ext>
            </a:extLst>
          </p:cNvPr>
          <p:cNvSpPr txBox="1"/>
          <p:nvPr/>
        </p:nvSpPr>
        <p:spPr>
          <a:xfrm>
            <a:off x="493651" y="3399568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 구성도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505771-9C6E-2298-E383-129FAD453EAB}"/>
              </a:ext>
            </a:extLst>
          </p:cNvPr>
          <p:cNvSpPr txBox="1"/>
          <p:nvPr/>
        </p:nvSpPr>
        <p:spPr>
          <a:xfrm>
            <a:off x="493651" y="4007963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수행 시나리오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99113A-F75B-8EE8-648A-3287C4E2644B}"/>
              </a:ext>
            </a:extLst>
          </p:cNvPr>
          <p:cNvSpPr txBox="1"/>
          <p:nvPr/>
        </p:nvSpPr>
        <p:spPr>
          <a:xfrm>
            <a:off x="610728" y="6626423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업무 분담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673A15-23C9-C915-A034-4FEC67FB1BBB}"/>
              </a:ext>
            </a:extLst>
          </p:cNvPr>
          <p:cNvSpPr txBox="1"/>
          <p:nvPr/>
        </p:nvSpPr>
        <p:spPr>
          <a:xfrm>
            <a:off x="575237" y="7209704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수행 일정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F4CC7B-0E70-ACE7-DF84-44D91496F7C0}"/>
              </a:ext>
            </a:extLst>
          </p:cNvPr>
          <p:cNvSpPr txBox="1"/>
          <p:nvPr/>
        </p:nvSpPr>
        <p:spPr>
          <a:xfrm>
            <a:off x="589270" y="7811389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참고 문헌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A577601D-675B-2415-4014-D3B1FB9900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4984257"/>
              </p:ext>
            </p:extLst>
          </p:nvPr>
        </p:nvGraphicFramePr>
        <p:xfrm>
          <a:off x="3350067" y="3562241"/>
          <a:ext cx="10137332" cy="7535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44248">
                  <a:extLst>
                    <a:ext uri="{9D8B030D-6E8A-4147-A177-3AD203B41FA5}">
                      <a16:colId xmlns:a16="http://schemas.microsoft.com/office/drawing/2014/main" val="1008068796"/>
                    </a:ext>
                  </a:extLst>
                </a:gridCol>
                <a:gridCol w="2192285">
                  <a:extLst>
                    <a:ext uri="{9D8B030D-6E8A-4147-A177-3AD203B41FA5}">
                      <a16:colId xmlns:a16="http://schemas.microsoft.com/office/drawing/2014/main" val="1904644016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3390188347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4194304158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663155962"/>
                    </a:ext>
                  </a:extLst>
                </a:gridCol>
                <a:gridCol w="2209799">
                  <a:extLst>
                    <a:ext uri="{9D8B030D-6E8A-4147-A177-3AD203B41FA5}">
                      <a16:colId xmlns:a16="http://schemas.microsoft.com/office/drawing/2014/main" val="2549915294"/>
                    </a:ext>
                  </a:extLst>
                </a:gridCol>
              </a:tblGrid>
              <a:tr h="37675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Page Title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비밀번호 찾기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Screen ID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Emoji-A-1102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Date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2023-02-27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1737432"/>
                  </a:ext>
                </a:extLst>
              </a:tr>
              <a:tr h="37675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Screen Path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Home&gt;</a:t>
                      </a:r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로그인</a:t>
                      </a:r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&gt;</a:t>
                      </a:r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비밀번호 찾기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0607531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DC2F8441-22FB-60E7-B50D-FBBA92AD75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8598451"/>
              </p:ext>
            </p:extLst>
          </p:nvPr>
        </p:nvGraphicFramePr>
        <p:xfrm>
          <a:off x="13563600" y="3562240"/>
          <a:ext cx="3736533" cy="47933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1000">
                  <a:extLst>
                    <a:ext uri="{9D8B030D-6E8A-4147-A177-3AD203B41FA5}">
                      <a16:colId xmlns:a16="http://schemas.microsoft.com/office/drawing/2014/main" val="1008068796"/>
                    </a:ext>
                  </a:extLst>
                </a:gridCol>
                <a:gridCol w="3355533">
                  <a:extLst>
                    <a:ext uri="{9D8B030D-6E8A-4147-A177-3AD203B41FA5}">
                      <a16:colId xmlns:a16="http://schemas.microsoft.com/office/drawing/2014/main" val="1904644016"/>
                    </a:ext>
                  </a:extLst>
                </a:gridCol>
              </a:tblGrid>
              <a:tr h="39944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Description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1737432"/>
                  </a:ext>
                </a:extLst>
              </a:tr>
              <a:tr h="399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1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아이디</a:t>
                      </a:r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 </a:t>
                      </a:r>
                      <a:r>
                        <a:rPr lang="ko-KR" altLang="en-US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입력 텍스트 박스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0607531"/>
                  </a:ext>
                </a:extLst>
              </a:tr>
              <a:tr h="399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2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이메일 입력 텍스트 박스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1588613"/>
                  </a:ext>
                </a:extLst>
              </a:tr>
              <a:tr h="399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3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인증번호 입력 텍스트 박스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3047363"/>
                  </a:ext>
                </a:extLst>
              </a:tr>
              <a:tr h="399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4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비밀번호 찾기 버튼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1112283"/>
                  </a:ext>
                </a:extLst>
              </a:tr>
              <a:tr h="399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5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6131370"/>
                  </a:ext>
                </a:extLst>
              </a:tr>
              <a:tr h="399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6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6943329"/>
                  </a:ext>
                </a:extLst>
              </a:tr>
              <a:tr h="399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7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1209388"/>
                  </a:ext>
                </a:extLst>
              </a:tr>
              <a:tr h="399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8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8948434"/>
                  </a:ext>
                </a:extLst>
              </a:tr>
              <a:tr h="399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9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1488031"/>
                  </a:ext>
                </a:extLst>
              </a:tr>
              <a:tr h="39944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Check Point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8849917"/>
                  </a:ext>
                </a:extLst>
              </a:tr>
              <a:tr h="399443">
                <a:tc gridSpan="2"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1057089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56158E01-96BD-47F0-3288-878659BEA39A}"/>
              </a:ext>
            </a:extLst>
          </p:cNvPr>
          <p:cNvSpPr txBox="1"/>
          <p:nvPr/>
        </p:nvSpPr>
        <p:spPr>
          <a:xfrm>
            <a:off x="5943600" y="6410979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①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815FA44-4D2C-39A0-D855-B42C3775F29B}"/>
              </a:ext>
            </a:extLst>
          </p:cNvPr>
          <p:cNvSpPr txBox="1"/>
          <p:nvPr/>
        </p:nvSpPr>
        <p:spPr>
          <a:xfrm>
            <a:off x="5943600" y="6877196"/>
            <a:ext cx="38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②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86A283A-F83E-25AE-CF59-9AF147838FA0}"/>
              </a:ext>
            </a:extLst>
          </p:cNvPr>
          <p:cNvSpPr txBox="1"/>
          <p:nvPr/>
        </p:nvSpPr>
        <p:spPr>
          <a:xfrm>
            <a:off x="5940490" y="7558092"/>
            <a:ext cx="460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③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2DC0524-4823-F719-4465-F6F28070F6A2}"/>
              </a:ext>
            </a:extLst>
          </p:cNvPr>
          <p:cNvSpPr txBox="1"/>
          <p:nvPr/>
        </p:nvSpPr>
        <p:spPr>
          <a:xfrm>
            <a:off x="8458200" y="7558092"/>
            <a:ext cx="38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④</a:t>
            </a:r>
          </a:p>
        </p:txBody>
      </p:sp>
      <p:grpSp>
        <p:nvGrpSpPr>
          <p:cNvPr id="18" name="그룹 1002">
            <a:extLst>
              <a:ext uri="{FF2B5EF4-FFF2-40B4-BE49-F238E27FC236}">
                <a16:creationId xmlns:a16="http://schemas.microsoft.com/office/drawing/2014/main" id="{0B113174-9672-3BC3-06E9-2DB44CF4BE8C}"/>
              </a:ext>
            </a:extLst>
          </p:cNvPr>
          <p:cNvGrpSpPr/>
          <p:nvPr/>
        </p:nvGrpSpPr>
        <p:grpSpPr>
          <a:xfrm>
            <a:off x="-7273" y="5216340"/>
            <a:ext cx="2514748" cy="1320856"/>
            <a:chOff x="95985" y="3431349"/>
            <a:chExt cx="2514748" cy="1320856"/>
          </a:xfrm>
        </p:grpSpPr>
        <p:grpSp>
          <p:nvGrpSpPr>
            <p:cNvPr id="21" name="그룹 1003">
              <a:extLst>
                <a:ext uri="{FF2B5EF4-FFF2-40B4-BE49-F238E27FC236}">
                  <a16:creationId xmlns:a16="http://schemas.microsoft.com/office/drawing/2014/main" id="{FFD0E08C-24E7-0525-273C-1545C1641766}"/>
                </a:ext>
              </a:extLst>
            </p:cNvPr>
            <p:cNvGrpSpPr/>
            <p:nvPr/>
          </p:nvGrpSpPr>
          <p:grpSpPr>
            <a:xfrm>
              <a:off x="95985" y="3431349"/>
              <a:ext cx="2514748" cy="1227150"/>
              <a:chOff x="95985" y="3431349"/>
              <a:chExt cx="2514748" cy="1227150"/>
            </a:xfrm>
          </p:grpSpPr>
          <p:grpSp>
            <p:nvGrpSpPr>
              <p:cNvPr id="29" name="그룹 1004">
                <a:extLst>
                  <a:ext uri="{FF2B5EF4-FFF2-40B4-BE49-F238E27FC236}">
                    <a16:creationId xmlns:a16="http://schemas.microsoft.com/office/drawing/2014/main" id="{22872607-D29B-316E-55BE-FE84F35D538D}"/>
                  </a:ext>
                </a:extLst>
              </p:cNvPr>
              <p:cNvGrpSpPr/>
              <p:nvPr/>
            </p:nvGrpSpPr>
            <p:grpSpPr>
              <a:xfrm>
                <a:off x="95985" y="3431349"/>
                <a:ext cx="2410874" cy="1227150"/>
                <a:chOff x="95985" y="3431349"/>
                <a:chExt cx="2410874" cy="1227150"/>
              </a:xfrm>
            </p:grpSpPr>
            <p:pic>
              <p:nvPicPr>
                <p:cNvPr id="33" name="Object 8">
                  <a:extLst>
                    <a:ext uri="{FF2B5EF4-FFF2-40B4-BE49-F238E27FC236}">
                      <a16:creationId xmlns:a16="http://schemas.microsoft.com/office/drawing/2014/main" id="{F08A1D52-2DF9-F0F0-F2D4-CD6A8ADD626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 rot="-10800000">
                  <a:off x="95985" y="3431349"/>
                  <a:ext cx="2410874" cy="1227150"/>
                </a:xfrm>
                <a:prstGeom prst="rect">
                  <a:avLst/>
                </a:prstGeom>
              </p:spPr>
            </p:pic>
          </p:grpSp>
          <p:grpSp>
            <p:nvGrpSpPr>
              <p:cNvPr id="31" name="그룹 1005">
                <a:extLst>
                  <a:ext uri="{FF2B5EF4-FFF2-40B4-BE49-F238E27FC236}">
                    <a16:creationId xmlns:a16="http://schemas.microsoft.com/office/drawing/2014/main" id="{E9DDBD79-8F04-0B35-3AE0-FA664A8F582D}"/>
                  </a:ext>
                </a:extLst>
              </p:cNvPr>
              <p:cNvGrpSpPr/>
              <p:nvPr/>
            </p:nvGrpSpPr>
            <p:grpSpPr>
              <a:xfrm>
                <a:off x="1952084" y="3836402"/>
                <a:ext cx="900253" cy="417046"/>
                <a:chOff x="1952084" y="3836402"/>
                <a:chExt cx="900253" cy="417046"/>
              </a:xfrm>
            </p:grpSpPr>
            <p:pic>
              <p:nvPicPr>
                <p:cNvPr id="32" name="Object 11">
                  <a:extLst>
                    <a:ext uri="{FF2B5EF4-FFF2-40B4-BE49-F238E27FC236}">
                      <a16:creationId xmlns:a16="http://schemas.microsoft.com/office/drawing/2014/main" id="{E9EB2A60-DEC2-C803-7FA5-9B70A2136A3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 rot="-16200000">
                  <a:off x="1952084" y="3836402"/>
                  <a:ext cx="900253" cy="41704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27" name="그룹 1006">
              <a:extLst>
                <a:ext uri="{FF2B5EF4-FFF2-40B4-BE49-F238E27FC236}">
                  <a16:creationId xmlns:a16="http://schemas.microsoft.com/office/drawing/2014/main" id="{A81589E8-C044-9174-51F7-059771C7BB6D}"/>
                </a:ext>
              </a:extLst>
            </p:cNvPr>
            <p:cNvGrpSpPr/>
            <p:nvPr/>
          </p:nvGrpSpPr>
          <p:grpSpPr>
            <a:xfrm>
              <a:off x="2412476" y="4653360"/>
              <a:ext cx="98845" cy="98845"/>
              <a:chOff x="2412476" y="4653360"/>
              <a:chExt cx="98845" cy="98845"/>
            </a:xfrm>
          </p:grpSpPr>
          <p:pic>
            <p:nvPicPr>
              <p:cNvPr id="28" name="Object 15">
                <a:extLst>
                  <a:ext uri="{FF2B5EF4-FFF2-40B4-BE49-F238E27FC236}">
                    <a16:creationId xmlns:a16="http://schemas.microsoft.com/office/drawing/2014/main" id="{1378D469-91A8-5CCF-446F-F96FFCE4D5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16200000">
                <a:off x="2412476" y="4653360"/>
                <a:ext cx="98845" cy="98845"/>
              </a:xfrm>
              <a:prstGeom prst="rect">
                <a:avLst/>
              </a:prstGeom>
            </p:spPr>
          </p:pic>
        </p:grp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8D67A9CC-72CB-6BDC-04B5-5B393C9AE4D8}"/>
              </a:ext>
            </a:extLst>
          </p:cNvPr>
          <p:cNvSpPr txBox="1"/>
          <p:nvPr/>
        </p:nvSpPr>
        <p:spPr>
          <a:xfrm>
            <a:off x="603079" y="4633059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내용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2E9E1FC-EDE4-DB99-D4BE-62E1F7E3CDF2}"/>
              </a:ext>
            </a:extLst>
          </p:cNvPr>
          <p:cNvSpPr txBox="1"/>
          <p:nvPr/>
        </p:nvSpPr>
        <p:spPr>
          <a:xfrm>
            <a:off x="575237" y="5341292"/>
            <a:ext cx="21109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상세 설계</a:t>
            </a:r>
            <a:endParaRPr lang="en-US" altLang="ko-KR" sz="1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AC66C86-7022-B89F-F6D6-905BE122B4A7}"/>
              </a:ext>
            </a:extLst>
          </p:cNvPr>
          <p:cNvSpPr txBox="1"/>
          <p:nvPr/>
        </p:nvSpPr>
        <p:spPr>
          <a:xfrm>
            <a:off x="228601" y="5714433"/>
            <a:ext cx="18310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화면설계</a:t>
            </a:r>
            <a:endParaRPr lang="en-US" altLang="ko-KR" sz="1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 모듈 상세 설계</a:t>
            </a:r>
            <a:endParaRPr lang="en-US" altLang="ko-KR" sz="1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943E126-010E-D8F2-4D36-A2D7AAA6EEE9}"/>
              </a:ext>
            </a:extLst>
          </p:cNvPr>
          <p:cNvSpPr txBox="1"/>
          <p:nvPr/>
        </p:nvSpPr>
        <p:spPr>
          <a:xfrm>
            <a:off x="3350067" y="1623529"/>
            <a:ext cx="71655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화면 설계</a:t>
            </a:r>
            <a:endParaRPr lang="en-US" altLang="ko-KR" sz="5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3328318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120401" y="3977544"/>
            <a:ext cx="10415653" cy="2460565"/>
            <a:chOff x="-4120401" y="3977544"/>
            <a:chExt cx="10415653" cy="246056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-9328227" y="2747261"/>
              <a:ext cx="20831305" cy="4921131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-4120401" y="3977544"/>
              <a:ext cx="10415653" cy="246056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161596" y="712378"/>
            <a:ext cx="14619357" cy="64543"/>
            <a:chOff x="3161596" y="712378"/>
            <a:chExt cx="14619357" cy="6454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61596" y="712378"/>
              <a:ext cx="14619357" cy="6454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152072" y="9697362"/>
            <a:ext cx="14619357" cy="64543"/>
            <a:chOff x="3152072" y="9697362"/>
            <a:chExt cx="14619357" cy="64543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52072" y="9697362"/>
              <a:ext cx="14619357" cy="64543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982547D-3B5F-0A8E-49E3-1F54D3275F16}"/>
              </a:ext>
            </a:extLst>
          </p:cNvPr>
          <p:cNvSpPr txBox="1"/>
          <p:nvPr/>
        </p:nvSpPr>
        <p:spPr>
          <a:xfrm>
            <a:off x="465576" y="2152151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종합 설계 개요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B1CF5D-4C64-A71C-8817-C2E191764DB8}"/>
              </a:ext>
            </a:extLst>
          </p:cNvPr>
          <p:cNvSpPr txBox="1"/>
          <p:nvPr/>
        </p:nvSpPr>
        <p:spPr>
          <a:xfrm>
            <a:off x="467147" y="2767924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관련 연구 및 사례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0C9DB6-C6E1-9FF0-5D11-F1B6D099EF82}"/>
              </a:ext>
            </a:extLst>
          </p:cNvPr>
          <p:cNvSpPr txBox="1"/>
          <p:nvPr/>
        </p:nvSpPr>
        <p:spPr>
          <a:xfrm>
            <a:off x="493651" y="3399568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 구성도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505771-9C6E-2298-E383-129FAD453EAB}"/>
              </a:ext>
            </a:extLst>
          </p:cNvPr>
          <p:cNvSpPr txBox="1"/>
          <p:nvPr/>
        </p:nvSpPr>
        <p:spPr>
          <a:xfrm>
            <a:off x="493651" y="4007963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수행 시나리오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99113A-F75B-8EE8-648A-3287C4E2644B}"/>
              </a:ext>
            </a:extLst>
          </p:cNvPr>
          <p:cNvSpPr txBox="1"/>
          <p:nvPr/>
        </p:nvSpPr>
        <p:spPr>
          <a:xfrm>
            <a:off x="610728" y="6626423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업무 분담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673A15-23C9-C915-A034-4FEC67FB1BBB}"/>
              </a:ext>
            </a:extLst>
          </p:cNvPr>
          <p:cNvSpPr txBox="1"/>
          <p:nvPr/>
        </p:nvSpPr>
        <p:spPr>
          <a:xfrm>
            <a:off x="575237" y="7209704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수행 일정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F4CC7B-0E70-ACE7-DF84-44D91496F7C0}"/>
              </a:ext>
            </a:extLst>
          </p:cNvPr>
          <p:cNvSpPr txBox="1"/>
          <p:nvPr/>
        </p:nvSpPr>
        <p:spPr>
          <a:xfrm>
            <a:off x="589270" y="7811389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참고 문헌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A577601D-675B-2415-4014-D3B1FB9900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3335836"/>
              </p:ext>
            </p:extLst>
          </p:nvPr>
        </p:nvGraphicFramePr>
        <p:xfrm>
          <a:off x="3350067" y="3562241"/>
          <a:ext cx="10137332" cy="7535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44248">
                  <a:extLst>
                    <a:ext uri="{9D8B030D-6E8A-4147-A177-3AD203B41FA5}">
                      <a16:colId xmlns:a16="http://schemas.microsoft.com/office/drawing/2014/main" val="1008068796"/>
                    </a:ext>
                  </a:extLst>
                </a:gridCol>
                <a:gridCol w="2192285">
                  <a:extLst>
                    <a:ext uri="{9D8B030D-6E8A-4147-A177-3AD203B41FA5}">
                      <a16:colId xmlns:a16="http://schemas.microsoft.com/office/drawing/2014/main" val="1904644016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3390188347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4194304158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663155962"/>
                    </a:ext>
                  </a:extLst>
                </a:gridCol>
                <a:gridCol w="2209799">
                  <a:extLst>
                    <a:ext uri="{9D8B030D-6E8A-4147-A177-3AD203B41FA5}">
                      <a16:colId xmlns:a16="http://schemas.microsoft.com/office/drawing/2014/main" val="2549915294"/>
                    </a:ext>
                  </a:extLst>
                </a:gridCol>
              </a:tblGrid>
              <a:tr h="37675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Page Title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회원가입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Screen ID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Emoji-A-1201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Date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2023-02-21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1737432"/>
                  </a:ext>
                </a:extLst>
              </a:tr>
              <a:tr h="37675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Screen Path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Home&gt;</a:t>
                      </a:r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회원가입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0607531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DC2F8441-22FB-60E7-B50D-FBBA92AD75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1963408"/>
              </p:ext>
            </p:extLst>
          </p:nvPr>
        </p:nvGraphicFramePr>
        <p:xfrm>
          <a:off x="13563600" y="3562240"/>
          <a:ext cx="3736533" cy="47933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1000">
                  <a:extLst>
                    <a:ext uri="{9D8B030D-6E8A-4147-A177-3AD203B41FA5}">
                      <a16:colId xmlns:a16="http://schemas.microsoft.com/office/drawing/2014/main" val="1008068796"/>
                    </a:ext>
                  </a:extLst>
                </a:gridCol>
                <a:gridCol w="3355533">
                  <a:extLst>
                    <a:ext uri="{9D8B030D-6E8A-4147-A177-3AD203B41FA5}">
                      <a16:colId xmlns:a16="http://schemas.microsoft.com/office/drawing/2014/main" val="1904644016"/>
                    </a:ext>
                  </a:extLst>
                </a:gridCol>
              </a:tblGrid>
              <a:tr h="39944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Description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1737432"/>
                  </a:ext>
                </a:extLst>
              </a:tr>
              <a:tr h="399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1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아이디 입력 텍스트 박스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0607531"/>
                  </a:ext>
                </a:extLst>
              </a:tr>
              <a:tr h="399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2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패스워드 입력 텍스트 박스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1588613"/>
                  </a:ext>
                </a:extLst>
              </a:tr>
              <a:tr h="399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3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패스워드 중복 입력 텍스트 박스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3047363"/>
                  </a:ext>
                </a:extLst>
              </a:tr>
              <a:tr h="399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4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별명 입력 텍스트 박스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1112283"/>
                  </a:ext>
                </a:extLst>
              </a:tr>
              <a:tr h="399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5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이메일 입력 텍스트 박스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6131370"/>
                  </a:ext>
                </a:extLst>
              </a:tr>
              <a:tr h="399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6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회원 정보 저장</a:t>
                      </a:r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, </a:t>
                      </a:r>
                      <a:r>
                        <a:rPr lang="ko-KR" altLang="en-US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초기 페이지로 이동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6943329"/>
                  </a:ext>
                </a:extLst>
              </a:tr>
              <a:tr h="399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7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1209388"/>
                  </a:ext>
                </a:extLst>
              </a:tr>
              <a:tr h="399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8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8948434"/>
                  </a:ext>
                </a:extLst>
              </a:tr>
              <a:tr h="399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9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1488031"/>
                  </a:ext>
                </a:extLst>
              </a:tr>
              <a:tr h="39944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Check Point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8849917"/>
                  </a:ext>
                </a:extLst>
              </a:tr>
              <a:tr h="399443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KISA </a:t>
                      </a:r>
                      <a:r>
                        <a:rPr lang="ko-KR" altLang="en-US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비밀번호 작성 매뉴얼 준수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1057089"/>
                  </a:ext>
                </a:extLst>
              </a:tr>
            </a:tbl>
          </a:graphicData>
        </a:graphic>
      </p:graphicFrame>
      <p:pic>
        <p:nvPicPr>
          <p:cNvPr id="21" name="그림 20" descr="테이블이(가) 표시된 사진&#10;&#10;자동 생성된 설명">
            <a:extLst>
              <a:ext uri="{FF2B5EF4-FFF2-40B4-BE49-F238E27FC236}">
                <a16:creationId xmlns:a16="http://schemas.microsoft.com/office/drawing/2014/main" id="{6EF4373C-A957-A296-95B1-8A7DEC6E62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0067" y="4374151"/>
            <a:ext cx="10137332" cy="509397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1A72C38F-C18D-F7C9-82A2-54BE046F595E}"/>
              </a:ext>
            </a:extLst>
          </p:cNvPr>
          <p:cNvSpPr txBox="1"/>
          <p:nvPr/>
        </p:nvSpPr>
        <p:spPr>
          <a:xfrm>
            <a:off x="6059562" y="6287869"/>
            <a:ext cx="417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①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3894D74-D4D7-1744-2D2B-40D9B5089C82}"/>
              </a:ext>
            </a:extLst>
          </p:cNvPr>
          <p:cNvSpPr txBox="1"/>
          <p:nvPr/>
        </p:nvSpPr>
        <p:spPr>
          <a:xfrm>
            <a:off x="6059562" y="6701776"/>
            <a:ext cx="417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②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85E8658-F4BA-D0A6-F5F1-E24F3938C5E4}"/>
              </a:ext>
            </a:extLst>
          </p:cNvPr>
          <p:cNvSpPr txBox="1"/>
          <p:nvPr/>
        </p:nvSpPr>
        <p:spPr>
          <a:xfrm>
            <a:off x="6059562" y="7115683"/>
            <a:ext cx="417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③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318C325-B537-2706-A13D-EE9B2860DD3A}"/>
              </a:ext>
            </a:extLst>
          </p:cNvPr>
          <p:cNvSpPr txBox="1"/>
          <p:nvPr/>
        </p:nvSpPr>
        <p:spPr>
          <a:xfrm>
            <a:off x="6059562" y="7564423"/>
            <a:ext cx="417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④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11B7A43-712C-3D26-0D0B-B4AAE7F31D21}"/>
              </a:ext>
            </a:extLst>
          </p:cNvPr>
          <p:cNvSpPr txBox="1"/>
          <p:nvPr/>
        </p:nvSpPr>
        <p:spPr>
          <a:xfrm>
            <a:off x="6059562" y="8005482"/>
            <a:ext cx="417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⑤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6719601-58DB-2BC7-C337-11E09AA0189D}"/>
              </a:ext>
            </a:extLst>
          </p:cNvPr>
          <p:cNvSpPr txBox="1"/>
          <p:nvPr/>
        </p:nvSpPr>
        <p:spPr>
          <a:xfrm>
            <a:off x="9108233" y="8841793"/>
            <a:ext cx="417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⑥</a:t>
            </a:r>
          </a:p>
        </p:txBody>
      </p:sp>
      <p:grpSp>
        <p:nvGrpSpPr>
          <p:cNvPr id="18" name="그룹 1002">
            <a:extLst>
              <a:ext uri="{FF2B5EF4-FFF2-40B4-BE49-F238E27FC236}">
                <a16:creationId xmlns:a16="http://schemas.microsoft.com/office/drawing/2014/main" id="{AE3EB450-5BD3-BEAB-99AD-5D78CF718C23}"/>
              </a:ext>
            </a:extLst>
          </p:cNvPr>
          <p:cNvGrpSpPr/>
          <p:nvPr/>
        </p:nvGrpSpPr>
        <p:grpSpPr>
          <a:xfrm>
            <a:off x="-7273" y="5216340"/>
            <a:ext cx="2514748" cy="1320856"/>
            <a:chOff x="95985" y="3431349"/>
            <a:chExt cx="2514748" cy="1320856"/>
          </a:xfrm>
        </p:grpSpPr>
        <p:grpSp>
          <p:nvGrpSpPr>
            <p:cNvPr id="22" name="그룹 1003">
              <a:extLst>
                <a:ext uri="{FF2B5EF4-FFF2-40B4-BE49-F238E27FC236}">
                  <a16:creationId xmlns:a16="http://schemas.microsoft.com/office/drawing/2014/main" id="{A8A5C39B-D149-2E37-5659-3DEA657AAE36}"/>
                </a:ext>
              </a:extLst>
            </p:cNvPr>
            <p:cNvGrpSpPr/>
            <p:nvPr/>
          </p:nvGrpSpPr>
          <p:grpSpPr>
            <a:xfrm>
              <a:off x="95985" y="3431349"/>
              <a:ext cx="2514748" cy="1227150"/>
              <a:chOff x="95985" y="3431349"/>
              <a:chExt cx="2514748" cy="1227150"/>
            </a:xfrm>
          </p:grpSpPr>
          <p:grpSp>
            <p:nvGrpSpPr>
              <p:cNvPr id="32" name="그룹 1004">
                <a:extLst>
                  <a:ext uri="{FF2B5EF4-FFF2-40B4-BE49-F238E27FC236}">
                    <a16:creationId xmlns:a16="http://schemas.microsoft.com/office/drawing/2014/main" id="{8EA69F6D-0DDF-6C4C-376B-94A70D519AAA}"/>
                  </a:ext>
                </a:extLst>
              </p:cNvPr>
              <p:cNvGrpSpPr/>
              <p:nvPr/>
            </p:nvGrpSpPr>
            <p:grpSpPr>
              <a:xfrm>
                <a:off x="95985" y="3431349"/>
                <a:ext cx="2410874" cy="1227150"/>
                <a:chOff x="95985" y="3431349"/>
                <a:chExt cx="2410874" cy="1227150"/>
              </a:xfrm>
            </p:grpSpPr>
            <p:pic>
              <p:nvPicPr>
                <p:cNvPr id="36" name="Object 8">
                  <a:extLst>
                    <a:ext uri="{FF2B5EF4-FFF2-40B4-BE49-F238E27FC236}">
                      <a16:creationId xmlns:a16="http://schemas.microsoft.com/office/drawing/2014/main" id="{8B550239-6011-D359-66F2-A4B8062EB39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 rot="-10800000">
                  <a:off x="95985" y="3431349"/>
                  <a:ext cx="2410874" cy="1227150"/>
                </a:xfrm>
                <a:prstGeom prst="rect">
                  <a:avLst/>
                </a:prstGeom>
              </p:spPr>
            </p:pic>
          </p:grpSp>
          <p:grpSp>
            <p:nvGrpSpPr>
              <p:cNvPr id="33" name="그룹 1005">
                <a:extLst>
                  <a:ext uri="{FF2B5EF4-FFF2-40B4-BE49-F238E27FC236}">
                    <a16:creationId xmlns:a16="http://schemas.microsoft.com/office/drawing/2014/main" id="{FDD65CD0-A145-397C-7943-9214CDC16307}"/>
                  </a:ext>
                </a:extLst>
              </p:cNvPr>
              <p:cNvGrpSpPr/>
              <p:nvPr/>
            </p:nvGrpSpPr>
            <p:grpSpPr>
              <a:xfrm>
                <a:off x="1952084" y="3836402"/>
                <a:ext cx="900253" cy="417046"/>
                <a:chOff x="1952084" y="3836402"/>
                <a:chExt cx="900253" cy="417046"/>
              </a:xfrm>
            </p:grpSpPr>
            <p:pic>
              <p:nvPicPr>
                <p:cNvPr id="34" name="Object 11">
                  <a:extLst>
                    <a:ext uri="{FF2B5EF4-FFF2-40B4-BE49-F238E27FC236}">
                      <a16:creationId xmlns:a16="http://schemas.microsoft.com/office/drawing/2014/main" id="{543A250E-749C-E5C7-4A42-5B490638770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 rot="-16200000">
                  <a:off x="1952084" y="3836402"/>
                  <a:ext cx="900253" cy="41704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29" name="그룹 1006">
              <a:extLst>
                <a:ext uri="{FF2B5EF4-FFF2-40B4-BE49-F238E27FC236}">
                  <a16:creationId xmlns:a16="http://schemas.microsoft.com/office/drawing/2014/main" id="{183596CA-1DF2-D36B-4495-51D935347235}"/>
                </a:ext>
              </a:extLst>
            </p:cNvPr>
            <p:cNvGrpSpPr/>
            <p:nvPr/>
          </p:nvGrpSpPr>
          <p:grpSpPr>
            <a:xfrm>
              <a:off x="2412476" y="4653360"/>
              <a:ext cx="98845" cy="98845"/>
              <a:chOff x="2412476" y="4653360"/>
              <a:chExt cx="98845" cy="98845"/>
            </a:xfrm>
          </p:grpSpPr>
          <p:pic>
            <p:nvPicPr>
              <p:cNvPr id="31" name="Object 15">
                <a:extLst>
                  <a:ext uri="{FF2B5EF4-FFF2-40B4-BE49-F238E27FC236}">
                    <a16:creationId xmlns:a16="http://schemas.microsoft.com/office/drawing/2014/main" id="{3C58A708-994C-9A51-2012-AAEEB92665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16200000">
                <a:off x="2412476" y="4653360"/>
                <a:ext cx="98845" cy="98845"/>
              </a:xfrm>
              <a:prstGeom prst="rect">
                <a:avLst/>
              </a:prstGeom>
            </p:spPr>
          </p:pic>
        </p:grp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B6974E17-8F1D-59D0-632F-3638582DA9CB}"/>
              </a:ext>
            </a:extLst>
          </p:cNvPr>
          <p:cNvSpPr txBox="1"/>
          <p:nvPr/>
        </p:nvSpPr>
        <p:spPr>
          <a:xfrm>
            <a:off x="603079" y="4633059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내용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5F18439-4A3B-628D-8E24-1F47D8881649}"/>
              </a:ext>
            </a:extLst>
          </p:cNvPr>
          <p:cNvSpPr txBox="1"/>
          <p:nvPr/>
        </p:nvSpPr>
        <p:spPr>
          <a:xfrm>
            <a:off x="575237" y="5341292"/>
            <a:ext cx="21109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상세 설계</a:t>
            </a:r>
            <a:endParaRPr lang="en-US" altLang="ko-KR" sz="1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D7230F8-0DFA-5A7F-5F7E-3A842B71BF06}"/>
              </a:ext>
            </a:extLst>
          </p:cNvPr>
          <p:cNvSpPr txBox="1"/>
          <p:nvPr/>
        </p:nvSpPr>
        <p:spPr>
          <a:xfrm>
            <a:off x="228601" y="5714433"/>
            <a:ext cx="18310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화면설계</a:t>
            </a:r>
            <a:endParaRPr lang="en-US" altLang="ko-KR" sz="1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 모듈 상세 설계</a:t>
            </a:r>
            <a:endParaRPr lang="en-US" altLang="ko-KR" sz="1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E3185B6-9BAF-BC9C-8E21-214160F612B3}"/>
              </a:ext>
            </a:extLst>
          </p:cNvPr>
          <p:cNvSpPr txBox="1"/>
          <p:nvPr/>
        </p:nvSpPr>
        <p:spPr>
          <a:xfrm>
            <a:off x="3350067" y="1623529"/>
            <a:ext cx="71655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화면 설계</a:t>
            </a:r>
            <a:endParaRPr lang="en-US" altLang="ko-KR" sz="5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42848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120401" y="3977544"/>
            <a:ext cx="10415653" cy="2460565"/>
            <a:chOff x="-4120401" y="3977544"/>
            <a:chExt cx="10415653" cy="246056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-9328227" y="2747261"/>
              <a:ext cx="20831305" cy="4921131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-4120401" y="3977544"/>
              <a:ext cx="10415653" cy="246056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2154485"/>
            <a:ext cx="2514748" cy="1320856"/>
            <a:chOff x="95985" y="3431349"/>
            <a:chExt cx="2514748" cy="1320856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95985" y="3431349"/>
              <a:ext cx="2514748" cy="1227150"/>
              <a:chOff x="95985" y="3431349"/>
              <a:chExt cx="2514748" cy="1227150"/>
            </a:xfrm>
          </p:grpSpPr>
          <p:grpSp>
            <p:nvGrpSpPr>
              <p:cNvPr id="1004" name="그룹 1004"/>
              <p:cNvGrpSpPr/>
              <p:nvPr/>
            </p:nvGrpSpPr>
            <p:grpSpPr>
              <a:xfrm>
                <a:off x="95985" y="3431349"/>
                <a:ext cx="2410874" cy="1227150"/>
                <a:chOff x="95985" y="3431349"/>
                <a:chExt cx="2410874" cy="1227150"/>
              </a:xfrm>
            </p:grpSpPr>
            <p:pic>
              <p:nvPicPr>
                <p:cNvPr id="9" name="Object 8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 rot="-10800000">
                  <a:off x="95985" y="3431349"/>
                  <a:ext cx="2410874" cy="1227150"/>
                </a:xfrm>
                <a:prstGeom prst="rect">
                  <a:avLst/>
                </a:prstGeom>
              </p:spPr>
            </p:pic>
          </p:grpSp>
          <p:grpSp>
            <p:nvGrpSpPr>
              <p:cNvPr id="1005" name="그룹 1005"/>
              <p:cNvGrpSpPr/>
              <p:nvPr/>
            </p:nvGrpSpPr>
            <p:grpSpPr>
              <a:xfrm>
                <a:off x="1952084" y="3836402"/>
                <a:ext cx="900253" cy="417046"/>
                <a:chOff x="1952084" y="3836402"/>
                <a:chExt cx="900253" cy="417046"/>
              </a:xfrm>
            </p:grpSpPr>
            <p:pic>
              <p:nvPicPr>
                <p:cNvPr id="12" name="Object 11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 rot="-16200000">
                  <a:off x="1952084" y="3836402"/>
                  <a:ext cx="900253" cy="41704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6" name="그룹 1006"/>
            <p:cNvGrpSpPr/>
            <p:nvPr/>
          </p:nvGrpSpPr>
          <p:grpSpPr>
            <a:xfrm>
              <a:off x="2412476" y="4653360"/>
              <a:ext cx="98845" cy="98845"/>
              <a:chOff x="2412476" y="4653360"/>
              <a:chExt cx="98845" cy="9884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6200000">
                <a:off x="2412476" y="4653360"/>
                <a:ext cx="98845" cy="98845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488815" y="3576774"/>
            <a:ext cx="187658" cy="69325"/>
            <a:chOff x="488815" y="3576774"/>
            <a:chExt cx="187658" cy="6932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88815" y="3576774"/>
              <a:ext cx="187658" cy="6932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161596" y="712378"/>
            <a:ext cx="14619357" cy="64543"/>
            <a:chOff x="3161596" y="712378"/>
            <a:chExt cx="14619357" cy="6454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161596" y="712378"/>
              <a:ext cx="14619357" cy="6454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152072" y="9697362"/>
            <a:ext cx="14619357" cy="64543"/>
            <a:chOff x="3152072" y="9697362"/>
            <a:chExt cx="14619357" cy="64543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152072" y="9697362"/>
              <a:ext cx="14619357" cy="64543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982547D-3B5F-0A8E-49E3-1F54D3275F16}"/>
              </a:ext>
            </a:extLst>
          </p:cNvPr>
          <p:cNvSpPr txBox="1"/>
          <p:nvPr/>
        </p:nvSpPr>
        <p:spPr>
          <a:xfrm>
            <a:off x="344894" y="3611436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관련 연구 및 사례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B1CF5D-4C64-A71C-8817-C2E191764DB8}"/>
              </a:ext>
            </a:extLst>
          </p:cNvPr>
          <p:cNvSpPr txBox="1"/>
          <p:nvPr/>
        </p:nvSpPr>
        <p:spPr>
          <a:xfrm>
            <a:off x="493651" y="4227569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 구성도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0C9DB6-C6E1-9FF0-5D11-F1B6D099EF82}"/>
              </a:ext>
            </a:extLst>
          </p:cNvPr>
          <p:cNvSpPr txBox="1"/>
          <p:nvPr/>
        </p:nvSpPr>
        <p:spPr>
          <a:xfrm>
            <a:off x="471569" y="4775416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수행 시나리오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99113A-F75B-8EE8-648A-3287C4E2644B}"/>
              </a:ext>
            </a:extLst>
          </p:cNvPr>
          <p:cNvSpPr txBox="1"/>
          <p:nvPr/>
        </p:nvSpPr>
        <p:spPr>
          <a:xfrm>
            <a:off x="610728" y="6626423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업무 분담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673A15-23C9-C915-A034-4FEC67FB1BBB}"/>
              </a:ext>
            </a:extLst>
          </p:cNvPr>
          <p:cNvSpPr txBox="1"/>
          <p:nvPr/>
        </p:nvSpPr>
        <p:spPr>
          <a:xfrm>
            <a:off x="575237" y="7209704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수행 일정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F4CC7B-0E70-ACE7-DF84-44D91496F7C0}"/>
              </a:ext>
            </a:extLst>
          </p:cNvPr>
          <p:cNvSpPr txBox="1"/>
          <p:nvPr/>
        </p:nvSpPr>
        <p:spPr>
          <a:xfrm>
            <a:off x="589270" y="7811389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참고 문헌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97372DA-84F3-BA70-3514-5C78B177EF91}"/>
              </a:ext>
            </a:extLst>
          </p:cNvPr>
          <p:cNvSpPr txBox="1"/>
          <p:nvPr/>
        </p:nvSpPr>
        <p:spPr>
          <a:xfrm>
            <a:off x="421985" y="2231449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종합 설계 개요</a:t>
            </a:r>
            <a:endParaRPr lang="en-US" altLang="ko-KR" sz="1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1F9D38F-F392-D3B5-6432-536630B3DD42}"/>
              </a:ext>
            </a:extLst>
          </p:cNvPr>
          <p:cNvSpPr txBox="1"/>
          <p:nvPr/>
        </p:nvSpPr>
        <p:spPr>
          <a:xfrm>
            <a:off x="426887" y="2613410"/>
            <a:ext cx="16261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지적 사항</a:t>
            </a:r>
            <a:endParaRPr lang="en-US" altLang="ko-KR" sz="1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연구 배경 </a:t>
            </a:r>
            <a:r>
              <a:rPr lang="en-US" altLang="ko-KR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&amp; </a:t>
            </a:r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목표</a:t>
            </a:r>
            <a:endParaRPr lang="en-US" altLang="ko-KR" sz="1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연구 기대 효과</a:t>
            </a:r>
            <a:endParaRPr lang="en-US" altLang="ko-KR" sz="1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41BBCBD-2AE6-9C7E-53AE-CBFA82AF85CA}"/>
              </a:ext>
            </a:extLst>
          </p:cNvPr>
          <p:cNvSpPr txBox="1"/>
          <p:nvPr/>
        </p:nvSpPr>
        <p:spPr>
          <a:xfrm>
            <a:off x="3350067" y="1623529"/>
            <a:ext cx="57939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지적 사항</a:t>
            </a:r>
            <a:endParaRPr lang="en-US" altLang="ko-KR" sz="5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7872759-E7B7-3B46-9BFA-C45191449AAF}"/>
              </a:ext>
            </a:extLst>
          </p:cNvPr>
          <p:cNvSpPr txBox="1"/>
          <p:nvPr/>
        </p:nvSpPr>
        <p:spPr>
          <a:xfrm>
            <a:off x="3350067" y="3181328"/>
            <a:ext cx="1266050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Q2</a:t>
            </a:r>
            <a:r>
              <a:rPr lang="en-US" altLang="ko-KR" sz="4400" b="1">
                <a:solidFill>
                  <a:schemeClr val="tx2">
                    <a:lumMod val="60000"/>
                    <a:lumOff val="4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en-US" altLang="ko-KR" sz="4400" b="1" smtClean="0">
                <a:solidFill>
                  <a:schemeClr val="tx2">
                    <a:lumMod val="60000"/>
                    <a:lumOff val="4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‘</a:t>
            </a:r>
            <a:r>
              <a:rPr lang="ko-KR" altLang="en-US" sz="44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희로애락</a:t>
            </a:r>
            <a:r>
              <a:rPr lang="en-US" altLang="ko-KR" sz="44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’</a:t>
            </a:r>
            <a:r>
              <a:rPr lang="ko-KR" altLang="en-US" sz="44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과 같은 특징점은 어떻게 구현할지 고려 해 볼 것</a:t>
            </a:r>
            <a:endParaRPr lang="en-US" altLang="ko-KR" sz="4400" b="1" dirty="0">
              <a:solidFill>
                <a:schemeClr val="tx2">
                  <a:lumMod val="60000"/>
                  <a:lumOff val="4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3B41DC9-833D-5F86-6284-B86C5D1E8BEC}"/>
              </a:ext>
            </a:extLst>
          </p:cNvPr>
          <p:cNvSpPr txBox="1"/>
          <p:nvPr/>
        </p:nvSpPr>
        <p:spPr>
          <a:xfrm>
            <a:off x="3326740" y="4775416"/>
            <a:ext cx="1266050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A. </a:t>
            </a:r>
            <a:r>
              <a:rPr lang="ko-KR" altLang="en-US" sz="3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시간과 </a:t>
            </a:r>
            <a:r>
              <a:rPr lang="ko-KR" altLang="en-US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기술적인 이유로 아직 구현하기 어렵다고 생각합니다</a:t>
            </a:r>
            <a: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3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여유가 된다면 </a:t>
            </a:r>
            <a:r>
              <a:rPr lang="en-US" altLang="ko-KR" sz="3600" b="1" dirty="0" smtClean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Facial expression(</a:t>
            </a:r>
            <a:r>
              <a:rPr lang="ko-KR" altLang="en-US" sz="3600" b="1" dirty="0" smtClean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얼굴인식</a:t>
            </a:r>
            <a:r>
              <a:rPr lang="en-US" altLang="ko-KR" sz="3600" b="1" dirty="0" smtClean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), Recognition(</a:t>
            </a:r>
            <a:r>
              <a:rPr lang="ko-KR" altLang="en-US" sz="3600" b="1" dirty="0" err="1" smtClean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표정인식</a:t>
            </a:r>
            <a:r>
              <a:rPr lang="en-US" altLang="ko-KR" sz="3600" b="1" dirty="0" smtClean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3600" b="1" dirty="0" smtClean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기술</a:t>
            </a:r>
            <a:r>
              <a:rPr lang="ko-KR" altLang="en-US" sz="3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을 적용하여 </a:t>
            </a:r>
            <a: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‘</a:t>
            </a:r>
            <a:r>
              <a:rPr lang="ko-KR" altLang="en-US" sz="3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희로애락</a:t>
            </a:r>
            <a: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‘</a:t>
            </a:r>
            <a:r>
              <a:rPr lang="ko-KR" altLang="en-US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과 같은 특징점을 분석할 수 있도록 하겠습니다</a:t>
            </a:r>
            <a: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45BE643-DE8A-958C-50A8-5A59E5D1BDCC}"/>
              </a:ext>
            </a:extLst>
          </p:cNvPr>
          <p:cNvSpPr txBox="1"/>
          <p:nvPr/>
        </p:nvSpPr>
        <p:spPr>
          <a:xfrm>
            <a:off x="610728" y="5441457"/>
            <a:ext cx="21766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내용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B896299-09C1-5D47-4B3E-B8B05C7A0164}"/>
              </a:ext>
            </a:extLst>
          </p:cNvPr>
          <p:cNvSpPr txBox="1"/>
          <p:nvPr/>
        </p:nvSpPr>
        <p:spPr>
          <a:xfrm>
            <a:off x="610728" y="6017804"/>
            <a:ext cx="11418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상세 설계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5261388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120401" y="3977544"/>
            <a:ext cx="10415653" cy="2460565"/>
            <a:chOff x="-4120401" y="3977544"/>
            <a:chExt cx="10415653" cy="246056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-9328227" y="2747261"/>
              <a:ext cx="20831305" cy="4921131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-4120401" y="3977544"/>
              <a:ext cx="10415653" cy="246056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161596" y="712378"/>
            <a:ext cx="14619357" cy="64543"/>
            <a:chOff x="3161596" y="712378"/>
            <a:chExt cx="14619357" cy="6454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61596" y="712378"/>
              <a:ext cx="14619357" cy="6454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152072" y="9697362"/>
            <a:ext cx="14619357" cy="64543"/>
            <a:chOff x="3152072" y="9697362"/>
            <a:chExt cx="14619357" cy="64543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52072" y="9697362"/>
              <a:ext cx="14619357" cy="64543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982547D-3B5F-0A8E-49E3-1F54D3275F16}"/>
              </a:ext>
            </a:extLst>
          </p:cNvPr>
          <p:cNvSpPr txBox="1"/>
          <p:nvPr/>
        </p:nvSpPr>
        <p:spPr>
          <a:xfrm>
            <a:off x="465576" y="2152151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종합 설계 개요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B1CF5D-4C64-A71C-8817-C2E191764DB8}"/>
              </a:ext>
            </a:extLst>
          </p:cNvPr>
          <p:cNvSpPr txBox="1"/>
          <p:nvPr/>
        </p:nvSpPr>
        <p:spPr>
          <a:xfrm>
            <a:off x="467147" y="2767924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관련 연구 및 사례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0C9DB6-C6E1-9FF0-5D11-F1B6D099EF82}"/>
              </a:ext>
            </a:extLst>
          </p:cNvPr>
          <p:cNvSpPr txBox="1"/>
          <p:nvPr/>
        </p:nvSpPr>
        <p:spPr>
          <a:xfrm>
            <a:off x="493651" y="3399568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 구성도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505771-9C6E-2298-E383-129FAD453EAB}"/>
              </a:ext>
            </a:extLst>
          </p:cNvPr>
          <p:cNvSpPr txBox="1"/>
          <p:nvPr/>
        </p:nvSpPr>
        <p:spPr>
          <a:xfrm>
            <a:off x="493651" y="4007963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수행 시나리오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99113A-F75B-8EE8-648A-3287C4E2644B}"/>
              </a:ext>
            </a:extLst>
          </p:cNvPr>
          <p:cNvSpPr txBox="1"/>
          <p:nvPr/>
        </p:nvSpPr>
        <p:spPr>
          <a:xfrm>
            <a:off x="610728" y="6626423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업무 분담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673A15-23C9-C915-A034-4FEC67FB1BBB}"/>
              </a:ext>
            </a:extLst>
          </p:cNvPr>
          <p:cNvSpPr txBox="1"/>
          <p:nvPr/>
        </p:nvSpPr>
        <p:spPr>
          <a:xfrm>
            <a:off x="575237" y="7209704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수행 일정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F4CC7B-0E70-ACE7-DF84-44D91496F7C0}"/>
              </a:ext>
            </a:extLst>
          </p:cNvPr>
          <p:cNvSpPr txBox="1"/>
          <p:nvPr/>
        </p:nvSpPr>
        <p:spPr>
          <a:xfrm>
            <a:off x="589270" y="7811389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참고 문헌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A577601D-675B-2415-4014-D3B1FB9900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8011306"/>
              </p:ext>
            </p:extLst>
          </p:nvPr>
        </p:nvGraphicFramePr>
        <p:xfrm>
          <a:off x="3350067" y="3562241"/>
          <a:ext cx="10137332" cy="7535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44248">
                  <a:extLst>
                    <a:ext uri="{9D8B030D-6E8A-4147-A177-3AD203B41FA5}">
                      <a16:colId xmlns:a16="http://schemas.microsoft.com/office/drawing/2014/main" val="1008068796"/>
                    </a:ext>
                  </a:extLst>
                </a:gridCol>
                <a:gridCol w="2192285">
                  <a:extLst>
                    <a:ext uri="{9D8B030D-6E8A-4147-A177-3AD203B41FA5}">
                      <a16:colId xmlns:a16="http://schemas.microsoft.com/office/drawing/2014/main" val="1904644016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3390188347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4194304158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663155962"/>
                    </a:ext>
                  </a:extLst>
                </a:gridCol>
                <a:gridCol w="2209799">
                  <a:extLst>
                    <a:ext uri="{9D8B030D-6E8A-4147-A177-3AD203B41FA5}">
                      <a16:colId xmlns:a16="http://schemas.microsoft.com/office/drawing/2014/main" val="2549915294"/>
                    </a:ext>
                  </a:extLst>
                </a:gridCol>
              </a:tblGrid>
              <a:tr h="37675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Page Title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이모티콘 제작 가이드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Screen ID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Emoji-A-1301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Date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2023-02-21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1737432"/>
                  </a:ext>
                </a:extLst>
              </a:tr>
              <a:tr h="37675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Screen Path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Home&gt;</a:t>
                      </a:r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이모티콘 제작</a:t>
                      </a:r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&gt;Guide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0607531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DC2F8441-22FB-60E7-B50D-FBBA92AD75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2815779"/>
              </p:ext>
            </p:extLst>
          </p:nvPr>
        </p:nvGraphicFramePr>
        <p:xfrm>
          <a:off x="13563600" y="3562240"/>
          <a:ext cx="3736533" cy="47933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1000">
                  <a:extLst>
                    <a:ext uri="{9D8B030D-6E8A-4147-A177-3AD203B41FA5}">
                      <a16:colId xmlns:a16="http://schemas.microsoft.com/office/drawing/2014/main" val="1008068796"/>
                    </a:ext>
                  </a:extLst>
                </a:gridCol>
                <a:gridCol w="3355533">
                  <a:extLst>
                    <a:ext uri="{9D8B030D-6E8A-4147-A177-3AD203B41FA5}">
                      <a16:colId xmlns:a16="http://schemas.microsoft.com/office/drawing/2014/main" val="1904644016"/>
                    </a:ext>
                  </a:extLst>
                </a:gridCol>
              </a:tblGrid>
              <a:tr h="39944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Description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1737432"/>
                  </a:ext>
                </a:extLst>
              </a:tr>
              <a:tr h="399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1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이모티콘 제작 가이드 페이지로 이동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0607531"/>
                  </a:ext>
                </a:extLst>
              </a:tr>
              <a:tr h="399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2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사진 업로드 페이지로 이동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1588613"/>
                  </a:ext>
                </a:extLst>
              </a:tr>
              <a:tr h="399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3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웹캠 촬영 페이지로 이동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3047363"/>
                  </a:ext>
                </a:extLst>
              </a:tr>
              <a:tr h="399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4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1112283"/>
                  </a:ext>
                </a:extLst>
              </a:tr>
              <a:tr h="399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5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6131370"/>
                  </a:ext>
                </a:extLst>
              </a:tr>
              <a:tr h="399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6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6943329"/>
                  </a:ext>
                </a:extLst>
              </a:tr>
              <a:tr h="399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7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1209388"/>
                  </a:ext>
                </a:extLst>
              </a:tr>
              <a:tr h="399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8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8948434"/>
                  </a:ext>
                </a:extLst>
              </a:tr>
              <a:tr h="399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9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1488031"/>
                  </a:ext>
                </a:extLst>
              </a:tr>
              <a:tr h="39944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Check Point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8849917"/>
                  </a:ext>
                </a:extLst>
              </a:tr>
              <a:tr h="399443">
                <a:tc gridSpan="2"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1057089"/>
                  </a:ext>
                </a:extLst>
              </a:tr>
            </a:tbl>
          </a:graphicData>
        </a:graphic>
      </p:graphicFrame>
      <p:pic>
        <p:nvPicPr>
          <p:cNvPr id="21" name="그림 20" descr="텍스트이(가) 표시된 사진&#10;&#10;자동 생성된 설명">
            <a:extLst>
              <a:ext uri="{FF2B5EF4-FFF2-40B4-BE49-F238E27FC236}">
                <a16:creationId xmlns:a16="http://schemas.microsoft.com/office/drawing/2014/main" id="{C7B9DCBE-3537-6A04-3BD7-5C538A0C29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0067" y="4374151"/>
            <a:ext cx="10137332" cy="515289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CE170884-4606-3420-1CD3-0921BEF9D13C}"/>
              </a:ext>
            </a:extLst>
          </p:cNvPr>
          <p:cNvSpPr txBox="1"/>
          <p:nvPr/>
        </p:nvSpPr>
        <p:spPr>
          <a:xfrm>
            <a:off x="3812471" y="6324121"/>
            <a:ext cx="489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①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7A6E4C3-1309-A656-72C9-5973A9CF88B0}"/>
              </a:ext>
            </a:extLst>
          </p:cNvPr>
          <p:cNvSpPr txBox="1"/>
          <p:nvPr/>
        </p:nvSpPr>
        <p:spPr>
          <a:xfrm>
            <a:off x="3817303" y="6679102"/>
            <a:ext cx="489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②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F352358-5731-61B1-C765-8BF8BEF8C38C}"/>
              </a:ext>
            </a:extLst>
          </p:cNvPr>
          <p:cNvSpPr txBox="1"/>
          <p:nvPr/>
        </p:nvSpPr>
        <p:spPr>
          <a:xfrm>
            <a:off x="3821967" y="7048434"/>
            <a:ext cx="489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③</a:t>
            </a:r>
          </a:p>
        </p:txBody>
      </p:sp>
      <p:grpSp>
        <p:nvGrpSpPr>
          <p:cNvPr id="18" name="그룹 1002">
            <a:extLst>
              <a:ext uri="{FF2B5EF4-FFF2-40B4-BE49-F238E27FC236}">
                <a16:creationId xmlns:a16="http://schemas.microsoft.com/office/drawing/2014/main" id="{CCE12E54-AFA3-461B-AB75-EE1501BB0479}"/>
              </a:ext>
            </a:extLst>
          </p:cNvPr>
          <p:cNvGrpSpPr/>
          <p:nvPr/>
        </p:nvGrpSpPr>
        <p:grpSpPr>
          <a:xfrm>
            <a:off x="-7273" y="5216340"/>
            <a:ext cx="2514748" cy="1320856"/>
            <a:chOff x="95985" y="3431349"/>
            <a:chExt cx="2514748" cy="1320856"/>
          </a:xfrm>
        </p:grpSpPr>
        <p:grpSp>
          <p:nvGrpSpPr>
            <p:cNvPr id="22" name="그룹 1003">
              <a:extLst>
                <a:ext uri="{FF2B5EF4-FFF2-40B4-BE49-F238E27FC236}">
                  <a16:creationId xmlns:a16="http://schemas.microsoft.com/office/drawing/2014/main" id="{F05F7DAD-1D0F-82EE-D0B5-1E48CAA2D0C7}"/>
                </a:ext>
              </a:extLst>
            </p:cNvPr>
            <p:cNvGrpSpPr/>
            <p:nvPr/>
          </p:nvGrpSpPr>
          <p:grpSpPr>
            <a:xfrm>
              <a:off x="95985" y="3431349"/>
              <a:ext cx="2514748" cy="1227150"/>
              <a:chOff x="95985" y="3431349"/>
              <a:chExt cx="2514748" cy="1227150"/>
            </a:xfrm>
          </p:grpSpPr>
          <p:grpSp>
            <p:nvGrpSpPr>
              <p:cNvPr id="28" name="그룹 1004">
                <a:extLst>
                  <a:ext uri="{FF2B5EF4-FFF2-40B4-BE49-F238E27FC236}">
                    <a16:creationId xmlns:a16="http://schemas.microsoft.com/office/drawing/2014/main" id="{4D4272AF-32E8-F562-A8CC-E51491E9AE76}"/>
                  </a:ext>
                </a:extLst>
              </p:cNvPr>
              <p:cNvGrpSpPr/>
              <p:nvPr/>
            </p:nvGrpSpPr>
            <p:grpSpPr>
              <a:xfrm>
                <a:off x="95985" y="3431349"/>
                <a:ext cx="2410874" cy="1227150"/>
                <a:chOff x="95985" y="3431349"/>
                <a:chExt cx="2410874" cy="1227150"/>
              </a:xfrm>
            </p:grpSpPr>
            <p:pic>
              <p:nvPicPr>
                <p:cNvPr id="32" name="Object 8">
                  <a:extLst>
                    <a:ext uri="{FF2B5EF4-FFF2-40B4-BE49-F238E27FC236}">
                      <a16:creationId xmlns:a16="http://schemas.microsoft.com/office/drawing/2014/main" id="{14EDD742-AF56-E448-E9E4-BE1EDCD1724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 rot="-10800000">
                  <a:off x="95985" y="3431349"/>
                  <a:ext cx="2410874" cy="1227150"/>
                </a:xfrm>
                <a:prstGeom prst="rect">
                  <a:avLst/>
                </a:prstGeom>
              </p:spPr>
            </p:pic>
          </p:grpSp>
          <p:grpSp>
            <p:nvGrpSpPr>
              <p:cNvPr id="29" name="그룹 1005">
                <a:extLst>
                  <a:ext uri="{FF2B5EF4-FFF2-40B4-BE49-F238E27FC236}">
                    <a16:creationId xmlns:a16="http://schemas.microsoft.com/office/drawing/2014/main" id="{6B367640-46D6-0D75-3C5B-A5332EA45D18}"/>
                  </a:ext>
                </a:extLst>
              </p:cNvPr>
              <p:cNvGrpSpPr/>
              <p:nvPr/>
            </p:nvGrpSpPr>
            <p:grpSpPr>
              <a:xfrm>
                <a:off x="1952084" y="3836402"/>
                <a:ext cx="900253" cy="417046"/>
                <a:chOff x="1952084" y="3836402"/>
                <a:chExt cx="900253" cy="417046"/>
              </a:xfrm>
            </p:grpSpPr>
            <p:pic>
              <p:nvPicPr>
                <p:cNvPr id="31" name="Object 11">
                  <a:extLst>
                    <a:ext uri="{FF2B5EF4-FFF2-40B4-BE49-F238E27FC236}">
                      <a16:creationId xmlns:a16="http://schemas.microsoft.com/office/drawing/2014/main" id="{3ED5666C-E2D7-28BA-5DC5-134B2E8393E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 rot="-16200000">
                  <a:off x="1952084" y="3836402"/>
                  <a:ext cx="900253" cy="41704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26" name="그룹 1006">
              <a:extLst>
                <a:ext uri="{FF2B5EF4-FFF2-40B4-BE49-F238E27FC236}">
                  <a16:creationId xmlns:a16="http://schemas.microsoft.com/office/drawing/2014/main" id="{EBD3A45E-BF18-AEDE-06C5-678DE27C6742}"/>
                </a:ext>
              </a:extLst>
            </p:cNvPr>
            <p:cNvGrpSpPr/>
            <p:nvPr/>
          </p:nvGrpSpPr>
          <p:grpSpPr>
            <a:xfrm>
              <a:off x="2412476" y="4653360"/>
              <a:ext cx="98845" cy="98845"/>
              <a:chOff x="2412476" y="4653360"/>
              <a:chExt cx="98845" cy="98845"/>
            </a:xfrm>
          </p:grpSpPr>
          <p:pic>
            <p:nvPicPr>
              <p:cNvPr id="27" name="Object 15">
                <a:extLst>
                  <a:ext uri="{FF2B5EF4-FFF2-40B4-BE49-F238E27FC236}">
                    <a16:creationId xmlns:a16="http://schemas.microsoft.com/office/drawing/2014/main" id="{A8C1ADBA-EEB0-0DDA-696D-35F1BAE3F0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16200000">
                <a:off x="2412476" y="4653360"/>
                <a:ext cx="98845" cy="98845"/>
              </a:xfrm>
              <a:prstGeom prst="rect">
                <a:avLst/>
              </a:prstGeom>
            </p:spPr>
          </p:pic>
        </p:grp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76E03FE3-79D7-2111-34A0-933D32E10174}"/>
              </a:ext>
            </a:extLst>
          </p:cNvPr>
          <p:cNvSpPr txBox="1"/>
          <p:nvPr/>
        </p:nvSpPr>
        <p:spPr>
          <a:xfrm>
            <a:off x="603079" y="4633059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내용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CAC7A9A-8987-0C1D-C899-41774A10317B}"/>
              </a:ext>
            </a:extLst>
          </p:cNvPr>
          <p:cNvSpPr txBox="1"/>
          <p:nvPr/>
        </p:nvSpPr>
        <p:spPr>
          <a:xfrm>
            <a:off x="575237" y="5341292"/>
            <a:ext cx="21109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상세 설계</a:t>
            </a:r>
            <a:endParaRPr lang="en-US" altLang="ko-KR" sz="1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E513A64-CABA-BEFF-1E4A-7CA17C5D0799}"/>
              </a:ext>
            </a:extLst>
          </p:cNvPr>
          <p:cNvSpPr txBox="1"/>
          <p:nvPr/>
        </p:nvSpPr>
        <p:spPr>
          <a:xfrm>
            <a:off x="228601" y="5714433"/>
            <a:ext cx="18310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화면설계</a:t>
            </a:r>
            <a:endParaRPr lang="en-US" altLang="ko-KR" sz="1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 모듈 상세 설계</a:t>
            </a:r>
            <a:endParaRPr lang="en-US" altLang="ko-KR" sz="1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17B4E59-3A41-E4DF-8388-9316F82F9B39}"/>
              </a:ext>
            </a:extLst>
          </p:cNvPr>
          <p:cNvSpPr txBox="1"/>
          <p:nvPr/>
        </p:nvSpPr>
        <p:spPr>
          <a:xfrm>
            <a:off x="3350067" y="1623529"/>
            <a:ext cx="71655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화면 설계</a:t>
            </a:r>
            <a:endParaRPr lang="en-US" altLang="ko-KR" sz="5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309244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120401" y="3977544"/>
            <a:ext cx="10415653" cy="2460565"/>
            <a:chOff x="-4120401" y="3977544"/>
            <a:chExt cx="10415653" cy="246056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-9328227" y="2747261"/>
              <a:ext cx="20831305" cy="4921131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-4120401" y="3977544"/>
              <a:ext cx="10415653" cy="246056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161596" y="712378"/>
            <a:ext cx="14619357" cy="64543"/>
            <a:chOff x="3161596" y="712378"/>
            <a:chExt cx="14619357" cy="6454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61596" y="712378"/>
              <a:ext cx="14619357" cy="6454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152072" y="9697362"/>
            <a:ext cx="14619357" cy="64543"/>
            <a:chOff x="3152072" y="9697362"/>
            <a:chExt cx="14619357" cy="64543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52072" y="9697362"/>
              <a:ext cx="14619357" cy="64543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982547D-3B5F-0A8E-49E3-1F54D3275F16}"/>
              </a:ext>
            </a:extLst>
          </p:cNvPr>
          <p:cNvSpPr txBox="1"/>
          <p:nvPr/>
        </p:nvSpPr>
        <p:spPr>
          <a:xfrm>
            <a:off x="465576" y="2152151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종합 설계 개요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B1CF5D-4C64-A71C-8817-C2E191764DB8}"/>
              </a:ext>
            </a:extLst>
          </p:cNvPr>
          <p:cNvSpPr txBox="1"/>
          <p:nvPr/>
        </p:nvSpPr>
        <p:spPr>
          <a:xfrm>
            <a:off x="467147" y="2767924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관련 연구 및 사례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0C9DB6-C6E1-9FF0-5D11-F1B6D099EF82}"/>
              </a:ext>
            </a:extLst>
          </p:cNvPr>
          <p:cNvSpPr txBox="1"/>
          <p:nvPr/>
        </p:nvSpPr>
        <p:spPr>
          <a:xfrm>
            <a:off x="493651" y="3399568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 구성도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505771-9C6E-2298-E383-129FAD453EAB}"/>
              </a:ext>
            </a:extLst>
          </p:cNvPr>
          <p:cNvSpPr txBox="1"/>
          <p:nvPr/>
        </p:nvSpPr>
        <p:spPr>
          <a:xfrm>
            <a:off x="493651" y="4007963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수행 시나리오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99113A-F75B-8EE8-648A-3287C4E2644B}"/>
              </a:ext>
            </a:extLst>
          </p:cNvPr>
          <p:cNvSpPr txBox="1"/>
          <p:nvPr/>
        </p:nvSpPr>
        <p:spPr>
          <a:xfrm>
            <a:off x="610728" y="6626423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업무 분담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673A15-23C9-C915-A034-4FEC67FB1BBB}"/>
              </a:ext>
            </a:extLst>
          </p:cNvPr>
          <p:cNvSpPr txBox="1"/>
          <p:nvPr/>
        </p:nvSpPr>
        <p:spPr>
          <a:xfrm>
            <a:off x="575237" y="7209704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수행 일정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F4CC7B-0E70-ACE7-DF84-44D91496F7C0}"/>
              </a:ext>
            </a:extLst>
          </p:cNvPr>
          <p:cNvSpPr txBox="1"/>
          <p:nvPr/>
        </p:nvSpPr>
        <p:spPr>
          <a:xfrm>
            <a:off x="589270" y="7811389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참고 문헌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A577601D-675B-2415-4014-D3B1FB9900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5966143"/>
              </p:ext>
            </p:extLst>
          </p:nvPr>
        </p:nvGraphicFramePr>
        <p:xfrm>
          <a:off x="3350067" y="3562241"/>
          <a:ext cx="10137332" cy="7535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44248">
                  <a:extLst>
                    <a:ext uri="{9D8B030D-6E8A-4147-A177-3AD203B41FA5}">
                      <a16:colId xmlns:a16="http://schemas.microsoft.com/office/drawing/2014/main" val="1008068796"/>
                    </a:ext>
                  </a:extLst>
                </a:gridCol>
                <a:gridCol w="2192285">
                  <a:extLst>
                    <a:ext uri="{9D8B030D-6E8A-4147-A177-3AD203B41FA5}">
                      <a16:colId xmlns:a16="http://schemas.microsoft.com/office/drawing/2014/main" val="1904644016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3390188347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4194304158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663155962"/>
                    </a:ext>
                  </a:extLst>
                </a:gridCol>
                <a:gridCol w="2209799">
                  <a:extLst>
                    <a:ext uri="{9D8B030D-6E8A-4147-A177-3AD203B41FA5}">
                      <a16:colId xmlns:a16="http://schemas.microsoft.com/office/drawing/2014/main" val="2549915294"/>
                    </a:ext>
                  </a:extLst>
                </a:gridCol>
              </a:tblGrid>
              <a:tr h="37675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Page Title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웹캠 촬영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Screen ID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Emoji-A-1302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Date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2023-02-21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1737432"/>
                  </a:ext>
                </a:extLst>
              </a:tr>
              <a:tr h="37675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Screen Path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Home&gt;</a:t>
                      </a:r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이모티콘 제작</a:t>
                      </a:r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&gt;</a:t>
                      </a:r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웹캠 촬영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0607531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DC2F8441-22FB-60E7-B50D-FBBA92AD75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5483166"/>
              </p:ext>
            </p:extLst>
          </p:nvPr>
        </p:nvGraphicFramePr>
        <p:xfrm>
          <a:off x="13563600" y="3562240"/>
          <a:ext cx="3736533" cy="47933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1000">
                  <a:extLst>
                    <a:ext uri="{9D8B030D-6E8A-4147-A177-3AD203B41FA5}">
                      <a16:colId xmlns:a16="http://schemas.microsoft.com/office/drawing/2014/main" val="1008068796"/>
                    </a:ext>
                  </a:extLst>
                </a:gridCol>
                <a:gridCol w="3355533">
                  <a:extLst>
                    <a:ext uri="{9D8B030D-6E8A-4147-A177-3AD203B41FA5}">
                      <a16:colId xmlns:a16="http://schemas.microsoft.com/office/drawing/2014/main" val="1904644016"/>
                    </a:ext>
                  </a:extLst>
                </a:gridCol>
              </a:tblGrid>
              <a:tr h="39944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Description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1737432"/>
                  </a:ext>
                </a:extLst>
              </a:tr>
              <a:tr h="399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1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웹캠 촬영으로 이미지 불러오기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0607531"/>
                  </a:ext>
                </a:extLst>
              </a:tr>
              <a:tr h="399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2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이모티콘 생성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1588613"/>
                  </a:ext>
                </a:extLst>
              </a:tr>
              <a:tr h="399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3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3047363"/>
                  </a:ext>
                </a:extLst>
              </a:tr>
              <a:tr h="399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4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1112283"/>
                  </a:ext>
                </a:extLst>
              </a:tr>
              <a:tr h="399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5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6131370"/>
                  </a:ext>
                </a:extLst>
              </a:tr>
              <a:tr h="399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6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6943329"/>
                  </a:ext>
                </a:extLst>
              </a:tr>
              <a:tr h="399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7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1209388"/>
                  </a:ext>
                </a:extLst>
              </a:tr>
              <a:tr h="399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8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8948434"/>
                  </a:ext>
                </a:extLst>
              </a:tr>
              <a:tr h="399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9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1488031"/>
                  </a:ext>
                </a:extLst>
              </a:tr>
              <a:tr h="39944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Check Point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8849917"/>
                  </a:ext>
                </a:extLst>
              </a:tr>
              <a:tr h="399443">
                <a:tc gridSpan="2"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1057089"/>
                  </a:ext>
                </a:extLst>
              </a:tr>
            </a:tbl>
          </a:graphicData>
        </a:graphic>
      </p:graphicFrame>
      <p:pic>
        <p:nvPicPr>
          <p:cNvPr id="21" name="그림 20">
            <a:extLst>
              <a:ext uri="{FF2B5EF4-FFF2-40B4-BE49-F238E27FC236}">
                <a16:creationId xmlns:a16="http://schemas.microsoft.com/office/drawing/2014/main" id="{DB1B78DF-88E4-75D0-DC4A-139A4454ED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0066" y="4377233"/>
            <a:ext cx="10137331" cy="504512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1793E624-EA25-E39F-8683-69DEB46E2DB3}"/>
              </a:ext>
            </a:extLst>
          </p:cNvPr>
          <p:cNvSpPr txBox="1"/>
          <p:nvPr/>
        </p:nvSpPr>
        <p:spPr>
          <a:xfrm>
            <a:off x="8302175" y="9083302"/>
            <a:ext cx="537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①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B37F738-0854-98F2-3744-648631432D2E}"/>
              </a:ext>
            </a:extLst>
          </p:cNvPr>
          <p:cNvSpPr txBox="1"/>
          <p:nvPr/>
        </p:nvSpPr>
        <p:spPr>
          <a:xfrm>
            <a:off x="9500447" y="9040049"/>
            <a:ext cx="537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②</a:t>
            </a:r>
          </a:p>
        </p:txBody>
      </p:sp>
      <p:grpSp>
        <p:nvGrpSpPr>
          <p:cNvPr id="18" name="그룹 1002">
            <a:extLst>
              <a:ext uri="{FF2B5EF4-FFF2-40B4-BE49-F238E27FC236}">
                <a16:creationId xmlns:a16="http://schemas.microsoft.com/office/drawing/2014/main" id="{708D50B4-47C6-8D1E-4B0A-6EC5390E06E2}"/>
              </a:ext>
            </a:extLst>
          </p:cNvPr>
          <p:cNvGrpSpPr/>
          <p:nvPr/>
        </p:nvGrpSpPr>
        <p:grpSpPr>
          <a:xfrm>
            <a:off x="-7273" y="5216340"/>
            <a:ext cx="2514748" cy="1320856"/>
            <a:chOff x="95985" y="3431349"/>
            <a:chExt cx="2514748" cy="1320856"/>
          </a:xfrm>
        </p:grpSpPr>
        <p:grpSp>
          <p:nvGrpSpPr>
            <p:cNvPr id="22" name="그룹 1003">
              <a:extLst>
                <a:ext uri="{FF2B5EF4-FFF2-40B4-BE49-F238E27FC236}">
                  <a16:creationId xmlns:a16="http://schemas.microsoft.com/office/drawing/2014/main" id="{CA5A9325-2950-9821-E833-341F342B3666}"/>
                </a:ext>
              </a:extLst>
            </p:cNvPr>
            <p:cNvGrpSpPr/>
            <p:nvPr/>
          </p:nvGrpSpPr>
          <p:grpSpPr>
            <a:xfrm>
              <a:off x="95985" y="3431349"/>
              <a:ext cx="2514748" cy="1227150"/>
              <a:chOff x="95985" y="3431349"/>
              <a:chExt cx="2514748" cy="1227150"/>
            </a:xfrm>
          </p:grpSpPr>
          <p:grpSp>
            <p:nvGrpSpPr>
              <p:cNvPr id="27" name="그룹 1004">
                <a:extLst>
                  <a:ext uri="{FF2B5EF4-FFF2-40B4-BE49-F238E27FC236}">
                    <a16:creationId xmlns:a16="http://schemas.microsoft.com/office/drawing/2014/main" id="{5FBEC452-B479-8A12-DCBC-B608019C7C7C}"/>
                  </a:ext>
                </a:extLst>
              </p:cNvPr>
              <p:cNvGrpSpPr/>
              <p:nvPr/>
            </p:nvGrpSpPr>
            <p:grpSpPr>
              <a:xfrm>
                <a:off x="95985" y="3431349"/>
                <a:ext cx="2410874" cy="1227150"/>
                <a:chOff x="95985" y="3431349"/>
                <a:chExt cx="2410874" cy="1227150"/>
              </a:xfrm>
            </p:grpSpPr>
            <p:pic>
              <p:nvPicPr>
                <p:cNvPr id="31" name="Object 8">
                  <a:extLst>
                    <a:ext uri="{FF2B5EF4-FFF2-40B4-BE49-F238E27FC236}">
                      <a16:creationId xmlns:a16="http://schemas.microsoft.com/office/drawing/2014/main" id="{26EEF17F-338B-3E6E-A4F3-3F4996CD569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 rot="-10800000">
                  <a:off x="95985" y="3431349"/>
                  <a:ext cx="2410874" cy="1227150"/>
                </a:xfrm>
                <a:prstGeom prst="rect">
                  <a:avLst/>
                </a:prstGeom>
              </p:spPr>
            </p:pic>
          </p:grpSp>
          <p:grpSp>
            <p:nvGrpSpPr>
              <p:cNvPr id="28" name="그룹 1005">
                <a:extLst>
                  <a:ext uri="{FF2B5EF4-FFF2-40B4-BE49-F238E27FC236}">
                    <a16:creationId xmlns:a16="http://schemas.microsoft.com/office/drawing/2014/main" id="{DCA29ED5-6A4C-9695-2312-C3CA005F6F80}"/>
                  </a:ext>
                </a:extLst>
              </p:cNvPr>
              <p:cNvGrpSpPr/>
              <p:nvPr/>
            </p:nvGrpSpPr>
            <p:grpSpPr>
              <a:xfrm>
                <a:off x="1952084" y="3836402"/>
                <a:ext cx="900253" cy="417046"/>
                <a:chOff x="1952084" y="3836402"/>
                <a:chExt cx="900253" cy="417046"/>
              </a:xfrm>
            </p:grpSpPr>
            <p:pic>
              <p:nvPicPr>
                <p:cNvPr id="29" name="Object 11">
                  <a:extLst>
                    <a:ext uri="{FF2B5EF4-FFF2-40B4-BE49-F238E27FC236}">
                      <a16:creationId xmlns:a16="http://schemas.microsoft.com/office/drawing/2014/main" id="{4644DB4D-D6B4-887F-C5D8-BE561FCE617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 rot="-16200000">
                  <a:off x="1952084" y="3836402"/>
                  <a:ext cx="900253" cy="41704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25" name="그룹 1006">
              <a:extLst>
                <a:ext uri="{FF2B5EF4-FFF2-40B4-BE49-F238E27FC236}">
                  <a16:creationId xmlns:a16="http://schemas.microsoft.com/office/drawing/2014/main" id="{257241C6-BF88-7FE4-291E-D139AA1CF549}"/>
                </a:ext>
              </a:extLst>
            </p:cNvPr>
            <p:cNvGrpSpPr/>
            <p:nvPr/>
          </p:nvGrpSpPr>
          <p:grpSpPr>
            <a:xfrm>
              <a:off x="2412476" y="4653360"/>
              <a:ext cx="98845" cy="98845"/>
              <a:chOff x="2412476" y="4653360"/>
              <a:chExt cx="98845" cy="98845"/>
            </a:xfrm>
          </p:grpSpPr>
          <p:pic>
            <p:nvPicPr>
              <p:cNvPr id="26" name="Object 15">
                <a:extLst>
                  <a:ext uri="{FF2B5EF4-FFF2-40B4-BE49-F238E27FC236}">
                    <a16:creationId xmlns:a16="http://schemas.microsoft.com/office/drawing/2014/main" id="{9E9A6893-C45C-B8D9-CB83-8D64FE9F6C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16200000">
                <a:off x="2412476" y="4653360"/>
                <a:ext cx="98845" cy="98845"/>
              </a:xfrm>
              <a:prstGeom prst="rect">
                <a:avLst/>
              </a:prstGeom>
            </p:spPr>
          </p:pic>
        </p:grp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CFE904A7-7886-D8D3-4B43-39375AEBBE94}"/>
              </a:ext>
            </a:extLst>
          </p:cNvPr>
          <p:cNvSpPr txBox="1"/>
          <p:nvPr/>
        </p:nvSpPr>
        <p:spPr>
          <a:xfrm>
            <a:off x="603079" y="4633059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내용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64A42D7-CB00-77AF-F6D2-A96059A8CCCC}"/>
              </a:ext>
            </a:extLst>
          </p:cNvPr>
          <p:cNvSpPr txBox="1"/>
          <p:nvPr/>
        </p:nvSpPr>
        <p:spPr>
          <a:xfrm>
            <a:off x="575237" y="5341292"/>
            <a:ext cx="21109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상세 설계</a:t>
            </a:r>
            <a:endParaRPr lang="en-US" altLang="ko-KR" sz="1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7312617-3255-5CEE-4760-4816E1BA0739}"/>
              </a:ext>
            </a:extLst>
          </p:cNvPr>
          <p:cNvSpPr txBox="1"/>
          <p:nvPr/>
        </p:nvSpPr>
        <p:spPr>
          <a:xfrm>
            <a:off x="228601" y="5714433"/>
            <a:ext cx="18310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화면설계</a:t>
            </a:r>
            <a:endParaRPr lang="en-US" altLang="ko-KR" sz="1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 모듈 상세 설계</a:t>
            </a:r>
            <a:endParaRPr lang="en-US" altLang="ko-KR" sz="1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F93069E-56C1-BF7B-E59F-6F1ACF1A2772}"/>
              </a:ext>
            </a:extLst>
          </p:cNvPr>
          <p:cNvSpPr txBox="1"/>
          <p:nvPr/>
        </p:nvSpPr>
        <p:spPr>
          <a:xfrm>
            <a:off x="3350067" y="1623529"/>
            <a:ext cx="71655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화면 설계</a:t>
            </a:r>
            <a:endParaRPr lang="en-US" altLang="ko-KR" sz="5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7417441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0067" y="4369629"/>
            <a:ext cx="10137332" cy="532773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4120401" y="3977544"/>
            <a:ext cx="10415653" cy="2460565"/>
            <a:chOff x="-4120401" y="3977544"/>
            <a:chExt cx="10415653" cy="246056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-9328227" y="2747261"/>
              <a:ext cx="20831305" cy="4921131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-4120401" y="3977544"/>
              <a:ext cx="10415653" cy="246056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161596" y="712378"/>
            <a:ext cx="14619357" cy="64543"/>
            <a:chOff x="3161596" y="712378"/>
            <a:chExt cx="14619357" cy="6454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161596" y="712378"/>
              <a:ext cx="14619357" cy="6454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152072" y="9697362"/>
            <a:ext cx="14619357" cy="64543"/>
            <a:chOff x="3152072" y="9697362"/>
            <a:chExt cx="14619357" cy="64543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152072" y="9697362"/>
              <a:ext cx="14619357" cy="64543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982547D-3B5F-0A8E-49E3-1F54D3275F16}"/>
              </a:ext>
            </a:extLst>
          </p:cNvPr>
          <p:cNvSpPr txBox="1"/>
          <p:nvPr/>
        </p:nvSpPr>
        <p:spPr>
          <a:xfrm>
            <a:off x="465576" y="2152151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종합 설계 개요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B1CF5D-4C64-A71C-8817-C2E191764DB8}"/>
              </a:ext>
            </a:extLst>
          </p:cNvPr>
          <p:cNvSpPr txBox="1"/>
          <p:nvPr/>
        </p:nvSpPr>
        <p:spPr>
          <a:xfrm>
            <a:off x="467147" y="2767924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관련 연구 및 사례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0C9DB6-C6E1-9FF0-5D11-F1B6D099EF82}"/>
              </a:ext>
            </a:extLst>
          </p:cNvPr>
          <p:cNvSpPr txBox="1"/>
          <p:nvPr/>
        </p:nvSpPr>
        <p:spPr>
          <a:xfrm>
            <a:off x="493651" y="3399568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 구성도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505771-9C6E-2298-E383-129FAD453EAB}"/>
              </a:ext>
            </a:extLst>
          </p:cNvPr>
          <p:cNvSpPr txBox="1"/>
          <p:nvPr/>
        </p:nvSpPr>
        <p:spPr>
          <a:xfrm>
            <a:off x="493651" y="4007963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수행 시나리오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99113A-F75B-8EE8-648A-3287C4E2644B}"/>
              </a:ext>
            </a:extLst>
          </p:cNvPr>
          <p:cNvSpPr txBox="1"/>
          <p:nvPr/>
        </p:nvSpPr>
        <p:spPr>
          <a:xfrm>
            <a:off x="610728" y="6626423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업무 분담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673A15-23C9-C915-A034-4FEC67FB1BBB}"/>
              </a:ext>
            </a:extLst>
          </p:cNvPr>
          <p:cNvSpPr txBox="1"/>
          <p:nvPr/>
        </p:nvSpPr>
        <p:spPr>
          <a:xfrm>
            <a:off x="575237" y="7209704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수행 일정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F4CC7B-0E70-ACE7-DF84-44D91496F7C0}"/>
              </a:ext>
            </a:extLst>
          </p:cNvPr>
          <p:cNvSpPr txBox="1"/>
          <p:nvPr/>
        </p:nvSpPr>
        <p:spPr>
          <a:xfrm>
            <a:off x="589270" y="7811389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참고 문헌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A577601D-675B-2415-4014-D3B1FB9900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6688606"/>
              </p:ext>
            </p:extLst>
          </p:nvPr>
        </p:nvGraphicFramePr>
        <p:xfrm>
          <a:off x="3350067" y="3562241"/>
          <a:ext cx="10137332" cy="7535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44248">
                  <a:extLst>
                    <a:ext uri="{9D8B030D-6E8A-4147-A177-3AD203B41FA5}">
                      <a16:colId xmlns:a16="http://schemas.microsoft.com/office/drawing/2014/main" val="1008068796"/>
                    </a:ext>
                  </a:extLst>
                </a:gridCol>
                <a:gridCol w="2192285">
                  <a:extLst>
                    <a:ext uri="{9D8B030D-6E8A-4147-A177-3AD203B41FA5}">
                      <a16:colId xmlns:a16="http://schemas.microsoft.com/office/drawing/2014/main" val="1904644016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3390188347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4194304158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663155962"/>
                    </a:ext>
                  </a:extLst>
                </a:gridCol>
                <a:gridCol w="2209799">
                  <a:extLst>
                    <a:ext uri="{9D8B030D-6E8A-4147-A177-3AD203B41FA5}">
                      <a16:colId xmlns:a16="http://schemas.microsoft.com/office/drawing/2014/main" val="2549915294"/>
                    </a:ext>
                  </a:extLst>
                </a:gridCol>
              </a:tblGrid>
              <a:tr h="37675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Page Title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사진 업로드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Screen ID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Emoji-A-1303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Date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2023-02-21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1737432"/>
                  </a:ext>
                </a:extLst>
              </a:tr>
              <a:tr h="37675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Screen Path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Home&gt;</a:t>
                      </a:r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이모티콘 제작</a:t>
                      </a:r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&gt;</a:t>
                      </a:r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사진 업로드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0607531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DC2F8441-22FB-60E7-B50D-FBBA92AD75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7870443"/>
              </p:ext>
            </p:extLst>
          </p:nvPr>
        </p:nvGraphicFramePr>
        <p:xfrm>
          <a:off x="13592786" y="1761735"/>
          <a:ext cx="3736533" cy="47933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1000">
                  <a:extLst>
                    <a:ext uri="{9D8B030D-6E8A-4147-A177-3AD203B41FA5}">
                      <a16:colId xmlns:a16="http://schemas.microsoft.com/office/drawing/2014/main" val="1008068796"/>
                    </a:ext>
                  </a:extLst>
                </a:gridCol>
                <a:gridCol w="3355533">
                  <a:extLst>
                    <a:ext uri="{9D8B030D-6E8A-4147-A177-3AD203B41FA5}">
                      <a16:colId xmlns:a16="http://schemas.microsoft.com/office/drawing/2014/main" val="1904644016"/>
                    </a:ext>
                  </a:extLst>
                </a:gridCol>
              </a:tblGrid>
              <a:tr h="39944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Description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1737432"/>
                  </a:ext>
                </a:extLst>
              </a:tr>
              <a:tr h="399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1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이미지를 가져오기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0607531"/>
                  </a:ext>
                </a:extLst>
              </a:tr>
              <a:tr h="399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2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이미지를 삭제하기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1588613"/>
                  </a:ext>
                </a:extLst>
              </a:tr>
              <a:tr h="399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3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원하는 스타일의 이모티콘 선택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3047363"/>
                  </a:ext>
                </a:extLst>
              </a:tr>
              <a:tr h="399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4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이모티콘 생성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1112283"/>
                  </a:ext>
                </a:extLst>
              </a:tr>
              <a:tr h="399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5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6131370"/>
                  </a:ext>
                </a:extLst>
              </a:tr>
              <a:tr h="399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6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6943329"/>
                  </a:ext>
                </a:extLst>
              </a:tr>
              <a:tr h="399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7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1209388"/>
                  </a:ext>
                </a:extLst>
              </a:tr>
              <a:tr h="399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8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8948434"/>
                  </a:ext>
                </a:extLst>
              </a:tr>
              <a:tr h="399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9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1488031"/>
                  </a:ext>
                </a:extLst>
              </a:tr>
              <a:tr h="39944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Check Point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8849917"/>
                  </a:ext>
                </a:extLst>
              </a:tr>
              <a:tr h="399443">
                <a:tc gridSpan="2"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1057089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539512DB-B9D8-06F6-BD3C-2B0EDD493520}"/>
              </a:ext>
            </a:extLst>
          </p:cNvPr>
          <p:cNvSpPr txBox="1"/>
          <p:nvPr/>
        </p:nvSpPr>
        <p:spPr>
          <a:xfrm>
            <a:off x="7264851" y="9358077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①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A13B211-878D-2858-E127-C96043D1AF27}"/>
              </a:ext>
            </a:extLst>
          </p:cNvPr>
          <p:cNvSpPr txBox="1"/>
          <p:nvPr/>
        </p:nvSpPr>
        <p:spPr>
          <a:xfrm>
            <a:off x="8458200" y="9364312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②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0C5BBC6-FAB2-94CE-081C-F7F2FA45AD98}"/>
              </a:ext>
            </a:extLst>
          </p:cNvPr>
          <p:cNvSpPr txBox="1"/>
          <p:nvPr/>
        </p:nvSpPr>
        <p:spPr>
          <a:xfrm>
            <a:off x="12065884" y="5924943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④</a:t>
            </a:r>
            <a:endParaRPr lang="ko-KR" altLang="en-US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1" name="그룹 1002">
            <a:extLst>
              <a:ext uri="{FF2B5EF4-FFF2-40B4-BE49-F238E27FC236}">
                <a16:creationId xmlns:a16="http://schemas.microsoft.com/office/drawing/2014/main" id="{23EBD549-0A13-5DD2-C73B-100414E66263}"/>
              </a:ext>
            </a:extLst>
          </p:cNvPr>
          <p:cNvGrpSpPr/>
          <p:nvPr/>
        </p:nvGrpSpPr>
        <p:grpSpPr>
          <a:xfrm>
            <a:off x="-7273" y="5216340"/>
            <a:ext cx="2514748" cy="1320856"/>
            <a:chOff x="95985" y="3431349"/>
            <a:chExt cx="2514748" cy="1320856"/>
          </a:xfrm>
        </p:grpSpPr>
        <p:grpSp>
          <p:nvGrpSpPr>
            <p:cNvPr id="22" name="그룹 1003">
              <a:extLst>
                <a:ext uri="{FF2B5EF4-FFF2-40B4-BE49-F238E27FC236}">
                  <a16:creationId xmlns:a16="http://schemas.microsoft.com/office/drawing/2014/main" id="{E56DACE6-9AD1-E01B-CC9A-A66D5A25B7DE}"/>
                </a:ext>
              </a:extLst>
            </p:cNvPr>
            <p:cNvGrpSpPr/>
            <p:nvPr/>
          </p:nvGrpSpPr>
          <p:grpSpPr>
            <a:xfrm>
              <a:off x="95985" y="3431349"/>
              <a:ext cx="2514748" cy="1227150"/>
              <a:chOff x="95985" y="3431349"/>
              <a:chExt cx="2514748" cy="1227150"/>
            </a:xfrm>
          </p:grpSpPr>
          <p:grpSp>
            <p:nvGrpSpPr>
              <p:cNvPr id="28" name="그룹 1004">
                <a:extLst>
                  <a:ext uri="{FF2B5EF4-FFF2-40B4-BE49-F238E27FC236}">
                    <a16:creationId xmlns:a16="http://schemas.microsoft.com/office/drawing/2014/main" id="{609C8BA7-C684-1E42-C968-C4FBEA3513A6}"/>
                  </a:ext>
                </a:extLst>
              </p:cNvPr>
              <p:cNvGrpSpPr/>
              <p:nvPr/>
            </p:nvGrpSpPr>
            <p:grpSpPr>
              <a:xfrm>
                <a:off x="95985" y="3431349"/>
                <a:ext cx="2410874" cy="1227150"/>
                <a:chOff x="95985" y="3431349"/>
                <a:chExt cx="2410874" cy="1227150"/>
              </a:xfrm>
            </p:grpSpPr>
            <p:pic>
              <p:nvPicPr>
                <p:cNvPr id="32" name="Object 8">
                  <a:extLst>
                    <a:ext uri="{FF2B5EF4-FFF2-40B4-BE49-F238E27FC236}">
                      <a16:creationId xmlns:a16="http://schemas.microsoft.com/office/drawing/2014/main" id="{45A1DB58-9D6C-7B63-C5CD-1230062B338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 rot="-10800000">
                  <a:off x="95985" y="3431349"/>
                  <a:ext cx="2410874" cy="1227150"/>
                </a:xfrm>
                <a:prstGeom prst="rect">
                  <a:avLst/>
                </a:prstGeom>
              </p:spPr>
            </p:pic>
          </p:grpSp>
          <p:grpSp>
            <p:nvGrpSpPr>
              <p:cNvPr id="29" name="그룹 1005">
                <a:extLst>
                  <a:ext uri="{FF2B5EF4-FFF2-40B4-BE49-F238E27FC236}">
                    <a16:creationId xmlns:a16="http://schemas.microsoft.com/office/drawing/2014/main" id="{8DADDBEE-1AF6-DEA8-340A-BCA895A32074}"/>
                  </a:ext>
                </a:extLst>
              </p:cNvPr>
              <p:cNvGrpSpPr/>
              <p:nvPr/>
            </p:nvGrpSpPr>
            <p:grpSpPr>
              <a:xfrm>
                <a:off x="1952084" y="3836402"/>
                <a:ext cx="900253" cy="417046"/>
                <a:chOff x="1952084" y="3836402"/>
                <a:chExt cx="900253" cy="417046"/>
              </a:xfrm>
            </p:grpSpPr>
            <p:pic>
              <p:nvPicPr>
                <p:cNvPr id="31" name="Object 11">
                  <a:extLst>
                    <a:ext uri="{FF2B5EF4-FFF2-40B4-BE49-F238E27FC236}">
                      <a16:creationId xmlns:a16="http://schemas.microsoft.com/office/drawing/2014/main" id="{9E308D2B-4B85-DA23-02E1-DEDB618C2AA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 rot="-16200000">
                  <a:off x="1952084" y="3836402"/>
                  <a:ext cx="900253" cy="41704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24" name="그룹 1006">
              <a:extLst>
                <a:ext uri="{FF2B5EF4-FFF2-40B4-BE49-F238E27FC236}">
                  <a16:creationId xmlns:a16="http://schemas.microsoft.com/office/drawing/2014/main" id="{1D641EBA-B65D-9589-CB1F-7EC85060968A}"/>
                </a:ext>
              </a:extLst>
            </p:cNvPr>
            <p:cNvGrpSpPr/>
            <p:nvPr/>
          </p:nvGrpSpPr>
          <p:grpSpPr>
            <a:xfrm>
              <a:off x="2412476" y="4653360"/>
              <a:ext cx="98845" cy="98845"/>
              <a:chOff x="2412476" y="4653360"/>
              <a:chExt cx="98845" cy="98845"/>
            </a:xfrm>
          </p:grpSpPr>
          <p:pic>
            <p:nvPicPr>
              <p:cNvPr id="27" name="Object 15">
                <a:extLst>
                  <a:ext uri="{FF2B5EF4-FFF2-40B4-BE49-F238E27FC236}">
                    <a16:creationId xmlns:a16="http://schemas.microsoft.com/office/drawing/2014/main" id="{B57EFD5B-9855-68BC-3BEE-7E68816EB9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16200000">
                <a:off x="2412476" y="4653360"/>
                <a:ext cx="98845" cy="98845"/>
              </a:xfrm>
              <a:prstGeom prst="rect">
                <a:avLst/>
              </a:prstGeom>
            </p:spPr>
          </p:pic>
        </p:grp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EF477C4E-4341-C5A2-0793-53A2881472ED}"/>
              </a:ext>
            </a:extLst>
          </p:cNvPr>
          <p:cNvSpPr txBox="1"/>
          <p:nvPr/>
        </p:nvSpPr>
        <p:spPr>
          <a:xfrm>
            <a:off x="603079" y="4633059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내용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F498A3A-1A25-AB38-AF3D-EA2121F6E156}"/>
              </a:ext>
            </a:extLst>
          </p:cNvPr>
          <p:cNvSpPr txBox="1"/>
          <p:nvPr/>
        </p:nvSpPr>
        <p:spPr>
          <a:xfrm>
            <a:off x="575237" y="5341292"/>
            <a:ext cx="21109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상세 설계</a:t>
            </a:r>
            <a:endParaRPr lang="en-US" altLang="ko-KR" sz="1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D4153A4-7FD4-C6A5-8C4B-ED9BE7AB9837}"/>
              </a:ext>
            </a:extLst>
          </p:cNvPr>
          <p:cNvSpPr txBox="1"/>
          <p:nvPr/>
        </p:nvSpPr>
        <p:spPr>
          <a:xfrm>
            <a:off x="228601" y="5714433"/>
            <a:ext cx="18310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화면설계</a:t>
            </a:r>
            <a:endParaRPr lang="en-US" altLang="ko-KR" sz="1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 모듈 상세 설계</a:t>
            </a:r>
            <a:endParaRPr lang="en-US" altLang="ko-KR" sz="1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239D402-342B-C325-A357-1E5E245FD50B}"/>
              </a:ext>
            </a:extLst>
          </p:cNvPr>
          <p:cNvSpPr txBox="1"/>
          <p:nvPr/>
        </p:nvSpPr>
        <p:spPr>
          <a:xfrm>
            <a:off x="3350067" y="1623529"/>
            <a:ext cx="71655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화면 설계</a:t>
            </a:r>
            <a:endParaRPr lang="en-US" altLang="ko-KR" sz="5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0C5BBC6-FAB2-94CE-081C-F7F2FA45AD98}"/>
              </a:ext>
            </a:extLst>
          </p:cNvPr>
          <p:cNvSpPr txBox="1"/>
          <p:nvPr/>
        </p:nvSpPr>
        <p:spPr>
          <a:xfrm>
            <a:off x="9906000" y="6221968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③</a:t>
            </a:r>
            <a:endParaRPr lang="ko-KR" altLang="en-US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95329" y="6705035"/>
            <a:ext cx="1390026" cy="130662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95329" y="8078073"/>
            <a:ext cx="1390026" cy="1306624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0835" y="8072630"/>
            <a:ext cx="1390026" cy="1306624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6040" y="6705035"/>
            <a:ext cx="1390026" cy="1306624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36751" y="6714105"/>
            <a:ext cx="1261992" cy="1297553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C0C5BBC6-FAB2-94CE-081C-F7F2FA45AD98}"/>
              </a:ext>
            </a:extLst>
          </p:cNvPr>
          <p:cNvSpPr txBox="1"/>
          <p:nvPr/>
        </p:nvSpPr>
        <p:spPr>
          <a:xfrm>
            <a:off x="12907520" y="6598582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③</a:t>
            </a: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D9A62EC5-7CE8-9098-DE4A-8428B78FFCD7}"/>
              </a:ext>
            </a:extLst>
          </p:cNvPr>
          <p:cNvCxnSpPr/>
          <p:nvPr/>
        </p:nvCxnSpPr>
        <p:spPr>
          <a:xfrm>
            <a:off x="10298235" y="6446182"/>
            <a:ext cx="2655765" cy="29751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C0C5BBC6-FAB2-94CE-081C-F7F2FA45AD98}"/>
              </a:ext>
            </a:extLst>
          </p:cNvPr>
          <p:cNvSpPr txBox="1"/>
          <p:nvPr/>
        </p:nvSpPr>
        <p:spPr>
          <a:xfrm rot="389993">
            <a:off x="11363923" y="6674540"/>
            <a:ext cx="17288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2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가지 스타일 선택</a:t>
            </a:r>
            <a:endParaRPr lang="ko-KR" altLang="en-US" sz="14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842290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그림 4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0796" y="4377169"/>
            <a:ext cx="10144981" cy="532019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4120401" y="3977544"/>
            <a:ext cx="10415653" cy="2460565"/>
            <a:chOff x="-4120401" y="3977544"/>
            <a:chExt cx="10415653" cy="246056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-9328227" y="2747261"/>
              <a:ext cx="20831305" cy="4921131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-4120401" y="3977544"/>
              <a:ext cx="10415653" cy="246056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161596" y="712378"/>
            <a:ext cx="14619357" cy="64543"/>
            <a:chOff x="3161596" y="712378"/>
            <a:chExt cx="14619357" cy="6454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161596" y="712378"/>
              <a:ext cx="14619357" cy="6454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152072" y="9697362"/>
            <a:ext cx="14619357" cy="64543"/>
            <a:chOff x="3152072" y="9697362"/>
            <a:chExt cx="14619357" cy="64543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152072" y="9697362"/>
              <a:ext cx="14619357" cy="64543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982547D-3B5F-0A8E-49E3-1F54D3275F16}"/>
              </a:ext>
            </a:extLst>
          </p:cNvPr>
          <p:cNvSpPr txBox="1"/>
          <p:nvPr/>
        </p:nvSpPr>
        <p:spPr>
          <a:xfrm>
            <a:off x="465576" y="2152151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종합 설계 개요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B1CF5D-4C64-A71C-8817-C2E191764DB8}"/>
              </a:ext>
            </a:extLst>
          </p:cNvPr>
          <p:cNvSpPr txBox="1"/>
          <p:nvPr/>
        </p:nvSpPr>
        <p:spPr>
          <a:xfrm>
            <a:off x="467147" y="2767924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관련 연구 및 사례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0C9DB6-C6E1-9FF0-5D11-F1B6D099EF82}"/>
              </a:ext>
            </a:extLst>
          </p:cNvPr>
          <p:cNvSpPr txBox="1"/>
          <p:nvPr/>
        </p:nvSpPr>
        <p:spPr>
          <a:xfrm>
            <a:off x="493651" y="3399568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 구성도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505771-9C6E-2298-E383-129FAD453EAB}"/>
              </a:ext>
            </a:extLst>
          </p:cNvPr>
          <p:cNvSpPr txBox="1"/>
          <p:nvPr/>
        </p:nvSpPr>
        <p:spPr>
          <a:xfrm>
            <a:off x="493651" y="4007963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수행 시나리오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99113A-F75B-8EE8-648A-3287C4E2644B}"/>
              </a:ext>
            </a:extLst>
          </p:cNvPr>
          <p:cNvSpPr txBox="1"/>
          <p:nvPr/>
        </p:nvSpPr>
        <p:spPr>
          <a:xfrm>
            <a:off x="610728" y="6626423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업무 분담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673A15-23C9-C915-A034-4FEC67FB1BBB}"/>
              </a:ext>
            </a:extLst>
          </p:cNvPr>
          <p:cNvSpPr txBox="1"/>
          <p:nvPr/>
        </p:nvSpPr>
        <p:spPr>
          <a:xfrm>
            <a:off x="575237" y="7209704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수행 일정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F4CC7B-0E70-ACE7-DF84-44D91496F7C0}"/>
              </a:ext>
            </a:extLst>
          </p:cNvPr>
          <p:cNvSpPr txBox="1"/>
          <p:nvPr/>
        </p:nvSpPr>
        <p:spPr>
          <a:xfrm>
            <a:off x="589270" y="7811389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참고 문헌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A577601D-675B-2415-4014-D3B1FB9900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0516053"/>
              </p:ext>
            </p:extLst>
          </p:nvPr>
        </p:nvGraphicFramePr>
        <p:xfrm>
          <a:off x="3350067" y="3562241"/>
          <a:ext cx="10137332" cy="7535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44248">
                  <a:extLst>
                    <a:ext uri="{9D8B030D-6E8A-4147-A177-3AD203B41FA5}">
                      <a16:colId xmlns:a16="http://schemas.microsoft.com/office/drawing/2014/main" val="1008068796"/>
                    </a:ext>
                  </a:extLst>
                </a:gridCol>
                <a:gridCol w="2192285">
                  <a:extLst>
                    <a:ext uri="{9D8B030D-6E8A-4147-A177-3AD203B41FA5}">
                      <a16:colId xmlns:a16="http://schemas.microsoft.com/office/drawing/2014/main" val="1904644016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3390188347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4194304158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663155962"/>
                    </a:ext>
                  </a:extLst>
                </a:gridCol>
                <a:gridCol w="2209799">
                  <a:extLst>
                    <a:ext uri="{9D8B030D-6E8A-4147-A177-3AD203B41FA5}">
                      <a16:colId xmlns:a16="http://schemas.microsoft.com/office/drawing/2014/main" val="2549915294"/>
                    </a:ext>
                  </a:extLst>
                </a:gridCol>
              </a:tblGrid>
              <a:tr h="37675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Page Title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latin typeface="맑은 고딕"/>
                          <a:ea typeface="맑은 고딕"/>
                          <a:cs typeface="Malgun Gothic Semilight"/>
                        </a:rPr>
                        <a:t>편집</a:t>
                      </a:r>
                      <a:r>
                        <a:rPr lang="en-US" altLang="ko-KR" sz="1400" dirty="0" smtClean="0">
                          <a:latin typeface="맑은 고딕"/>
                          <a:ea typeface="맑은 고딕"/>
                          <a:cs typeface="Malgun Gothic Semilight"/>
                        </a:rPr>
                        <a:t>(</a:t>
                      </a:r>
                      <a:r>
                        <a:rPr lang="ko-KR" altLang="en-US" sz="1400" dirty="0" smtClean="0">
                          <a:latin typeface="맑은 고딕"/>
                          <a:ea typeface="맑은 고딕"/>
                          <a:cs typeface="Malgun Gothic Semilight"/>
                        </a:rPr>
                        <a:t>보정</a:t>
                      </a:r>
                      <a:r>
                        <a:rPr lang="en-US" altLang="ko-KR" sz="1400" dirty="0" smtClean="0">
                          <a:latin typeface="맑은 고딕"/>
                          <a:ea typeface="맑은 고딕"/>
                          <a:cs typeface="Malgun Gothic Semilight"/>
                        </a:rPr>
                        <a:t>)</a:t>
                      </a:r>
                      <a:endParaRPr lang="ko-KR" altLang="en-US" sz="1400" dirty="0">
                        <a:latin typeface="맑은 고딕"/>
                        <a:ea typeface="맑은 고딕"/>
                        <a:cs typeface="Malgun Gothic Semiligh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Screen ID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맑은 고딕"/>
                          <a:ea typeface="맑은 고딕"/>
                          <a:cs typeface="Malgun Gothic Semilight"/>
                        </a:rPr>
                        <a:t>Emoji-A-1304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Date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맑은 고딕"/>
                          <a:ea typeface="맑은 고딕"/>
                          <a:cs typeface="Malgun Gothic Semilight"/>
                        </a:rPr>
                        <a:t>2023-02-22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1737432"/>
                  </a:ext>
                </a:extLst>
              </a:tr>
              <a:tr h="37675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Screen Path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맑은 고딕"/>
                          <a:ea typeface="맑은 고딕"/>
                          <a:cs typeface="Malgun Gothic Semilight"/>
                        </a:rPr>
                        <a:t>Home&gt;</a:t>
                      </a:r>
                      <a:r>
                        <a:rPr lang="ko-KR" altLang="en-US" sz="1400" dirty="0">
                          <a:latin typeface="맑은 고딕"/>
                          <a:ea typeface="맑은 고딕"/>
                          <a:cs typeface="Malgun Gothic Semilight"/>
                        </a:rPr>
                        <a:t>이모티콘 제작</a:t>
                      </a:r>
                      <a:r>
                        <a:rPr lang="en-US" altLang="ko-KR" sz="1400" dirty="0">
                          <a:latin typeface="맑은 고딕"/>
                          <a:ea typeface="맑은 고딕"/>
                          <a:cs typeface="Malgun Gothic Semilight"/>
                        </a:rPr>
                        <a:t>&gt;</a:t>
                      </a:r>
                      <a:r>
                        <a:rPr lang="ko-KR" altLang="en-US" sz="1400" dirty="0">
                          <a:latin typeface="맑은 고딕"/>
                          <a:ea typeface="맑은 고딕"/>
                          <a:cs typeface="Malgun Gothic Semilight"/>
                        </a:rPr>
                        <a:t>웹 캠 촬영 &amp; 사진 업로드&gt;편집 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0607531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DC2F8441-22FB-60E7-B50D-FBBA92AD75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5293866"/>
              </p:ext>
            </p:extLst>
          </p:nvPr>
        </p:nvGraphicFramePr>
        <p:xfrm>
          <a:off x="13563600" y="3562240"/>
          <a:ext cx="3736533" cy="47933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1000">
                  <a:extLst>
                    <a:ext uri="{9D8B030D-6E8A-4147-A177-3AD203B41FA5}">
                      <a16:colId xmlns:a16="http://schemas.microsoft.com/office/drawing/2014/main" val="1008068796"/>
                    </a:ext>
                  </a:extLst>
                </a:gridCol>
                <a:gridCol w="3355533">
                  <a:extLst>
                    <a:ext uri="{9D8B030D-6E8A-4147-A177-3AD203B41FA5}">
                      <a16:colId xmlns:a16="http://schemas.microsoft.com/office/drawing/2014/main" val="1904644016"/>
                    </a:ext>
                  </a:extLst>
                </a:gridCol>
              </a:tblGrid>
              <a:tr h="39944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Description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1737432"/>
                  </a:ext>
                </a:extLst>
              </a:tr>
              <a:tr h="399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1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 smtClean="0">
                          <a:latin typeface="맑은 고딕"/>
                          <a:ea typeface="맑은 고딕"/>
                          <a:cs typeface="Malgun Gothic Semilight"/>
                        </a:rPr>
                        <a:t>(보정)</a:t>
                      </a:r>
                      <a:r>
                        <a:rPr lang="ko-KR" altLang="en-US" sz="1400" b="0" dirty="0">
                          <a:latin typeface="맑은 고딕"/>
                          <a:ea typeface="맑은 고딕"/>
                          <a:cs typeface="Malgun Gothic Semilight"/>
                        </a:rPr>
                        <a:t>버튼 누름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0607531"/>
                  </a:ext>
                </a:extLst>
              </a:tr>
              <a:tr h="399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2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 smtClean="0">
                          <a:latin typeface="맑은 고딕"/>
                          <a:ea typeface="맑은 고딕"/>
                          <a:cs typeface="Malgun Gothic Semilight"/>
                        </a:rPr>
                        <a:t>(</a:t>
                      </a:r>
                      <a:r>
                        <a:rPr lang="ko-KR" altLang="en-US" sz="1400" b="0" dirty="0" smtClean="0">
                          <a:latin typeface="맑은 고딕"/>
                          <a:ea typeface="맑은 고딕"/>
                          <a:cs typeface="Malgun Gothic Semilight"/>
                        </a:rPr>
                        <a:t>이모티콘</a:t>
                      </a:r>
                      <a:r>
                        <a:rPr lang="en-US" altLang="ko-KR" sz="1400" b="0" dirty="0" smtClean="0">
                          <a:latin typeface="맑은 고딕"/>
                          <a:ea typeface="맑은 고딕"/>
                          <a:cs typeface="Malgun Gothic Semilight"/>
                        </a:rPr>
                        <a:t>)</a:t>
                      </a:r>
                      <a:r>
                        <a:rPr lang="ko-KR" altLang="en-US" sz="1400" b="0" dirty="0" smtClean="0">
                          <a:latin typeface="맑은 고딕"/>
                          <a:ea typeface="맑은 고딕"/>
                          <a:cs typeface="Malgun Gothic Semilight"/>
                        </a:rPr>
                        <a:t>버튼 누름</a:t>
                      </a:r>
                      <a:endParaRPr lang="ko-KR" altLang="en-US" sz="1400" b="0" dirty="0">
                        <a:latin typeface="맑은 고딕"/>
                        <a:ea typeface="맑은 고딕"/>
                        <a:cs typeface="Malgun Gothic Semiligh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1588613"/>
                  </a:ext>
                </a:extLst>
              </a:tr>
              <a:tr h="399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3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 smtClean="0">
                          <a:latin typeface="맑은 고딕"/>
                          <a:ea typeface="맑은 고딕"/>
                          <a:cs typeface="Malgun Gothic Semilight"/>
                        </a:rPr>
                        <a:t>보정 </a:t>
                      </a:r>
                      <a:r>
                        <a:rPr lang="en-US" altLang="ko-KR" sz="1400" b="0" dirty="0" smtClean="0">
                          <a:latin typeface="맑은 고딕"/>
                          <a:ea typeface="맑은 고딕"/>
                          <a:cs typeface="Malgun Gothic Semilight"/>
                        </a:rPr>
                        <a:t>Setting</a:t>
                      </a:r>
                      <a:r>
                        <a:rPr lang="ko-KR" altLang="en-US" sz="1400" b="0" dirty="0" smtClean="0">
                          <a:latin typeface="맑은 고딕"/>
                          <a:ea typeface="맑은 고딕"/>
                          <a:cs typeface="Malgun Gothic Semilight"/>
                        </a:rPr>
                        <a:t>에서 이미지 편집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3047363"/>
                  </a:ext>
                </a:extLst>
              </a:tr>
              <a:tr h="399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4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 smtClean="0">
                          <a:latin typeface="맑은 고딕"/>
                          <a:ea typeface="맑은 고딕"/>
                          <a:cs typeface="Malgun Gothic Semilight"/>
                        </a:rPr>
                        <a:t>이모티콘 생성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1112283"/>
                  </a:ext>
                </a:extLst>
              </a:tr>
              <a:tr h="399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5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6131370"/>
                  </a:ext>
                </a:extLst>
              </a:tr>
              <a:tr h="399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6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6943329"/>
                  </a:ext>
                </a:extLst>
              </a:tr>
              <a:tr h="399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7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1209388"/>
                  </a:ext>
                </a:extLst>
              </a:tr>
              <a:tr h="399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8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8948434"/>
                  </a:ext>
                </a:extLst>
              </a:tr>
              <a:tr h="399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9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1488031"/>
                  </a:ext>
                </a:extLst>
              </a:tr>
              <a:tr h="39944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Check Point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8849917"/>
                  </a:ext>
                </a:extLst>
              </a:tr>
              <a:tr h="399443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latin typeface="맑은 고딕"/>
                          <a:ea typeface="맑은 고딕"/>
                          <a:cs typeface="Malgun Gothic Semilight"/>
                        </a:rPr>
                        <a:t>편집: 초기 사진 (업로드 한 사진을 편집)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1057089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1793E624-EA25-E39F-8683-69DEB46E2DB3}"/>
              </a:ext>
            </a:extLst>
          </p:cNvPr>
          <p:cNvSpPr txBox="1"/>
          <p:nvPr/>
        </p:nvSpPr>
        <p:spPr>
          <a:xfrm>
            <a:off x="3844287" y="8574956"/>
            <a:ext cx="537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①</a:t>
            </a: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D9A62EC5-7CE8-9098-DE4A-8428B78FFCD7}"/>
              </a:ext>
            </a:extLst>
          </p:cNvPr>
          <p:cNvCxnSpPr/>
          <p:nvPr/>
        </p:nvCxnSpPr>
        <p:spPr>
          <a:xfrm flipV="1">
            <a:off x="4058476" y="7585004"/>
            <a:ext cx="5771324" cy="73668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DB37F738-0854-98F2-3744-648631432D2E}"/>
              </a:ext>
            </a:extLst>
          </p:cNvPr>
          <p:cNvSpPr txBox="1"/>
          <p:nvPr/>
        </p:nvSpPr>
        <p:spPr>
          <a:xfrm>
            <a:off x="5987112" y="8574956"/>
            <a:ext cx="537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②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E8F2F0D-DA39-EB90-8566-750736B5C121}"/>
              </a:ext>
            </a:extLst>
          </p:cNvPr>
          <p:cNvSpPr txBox="1"/>
          <p:nvPr/>
        </p:nvSpPr>
        <p:spPr>
          <a:xfrm>
            <a:off x="7010400" y="5993368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③</a:t>
            </a:r>
          </a:p>
        </p:txBody>
      </p:sp>
      <p:grpSp>
        <p:nvGrpSpPr>
          <p:cNvPr id="18" name="그룹 1002">
            <a:extLst>
              <a:ext uri="{FF2B5EF4-FFF2-40B4-BE49-F238E27FC236}">
                <a16:creationId xmlns:a16="http://schemas.microsoft.com/office/drawing/2014/main" id="{6E00DAB7-349F-AFDD-87A5-431B553858F8}"/>
              </a:ext>
            </a:extLst>
          </p:cNvPr>
          <p:cNvGrpSpPr/>
          <p:nvPr/>
        </p:nvGrpSpPr>
        <p:grpSpPr>
          <a:xfrm>
            <a:off x="-7273" y="5216340"/>
            <a:ext cx="2514748" cy="1320856"/>
            <a:chOff x="95985" y="3431349"/>
            <a:chExt cx="2514748" cy="1320856"/>
          </a:xfrm>
        </p:grpSpPr>
        <p:grpSp>
          <p:nvGrpSpPr>
            <p:cNvPr id="25" name="그룹 1003">
              <a:extLst>
                <a:ext uri="{FF2B5EF4-FFF2-40B4-BE49-F238E27FC236}">
                  <a16:creationId xmlns:a16="http://schemas.microsoft.com/office/drawing/2014/main" id="{72F10CF1-B6A0-23F9-9158-7A5D583E4E00}"/>
                </a:ext>
              </a:extLst>
            </p:cNvPr>
            <p:cNvGrpSpPr/>
            <p:nvPr/>
          </p:nvGrpSpPr>
          <p:grpSpPr>
            <a:xfrm>
              <a:off x="95985" y="3431349"/>
              <a:ext cx="2514748" cy="1227150"/>
              <a:chOff x="95985" y="3431349"/>
              <a:chExt cx="2514748" cy="1227150"/>
            </a:xfrm>
          </p:grpSpPr>
          <p:grpSp>
            <p:nvGrpSpPr>
              <p:cNvPr id="32" name="그룹 1004">
                <a:extLst>
                  <a:ext uri="{FF2B5EF4-FFF2-40B4-BE49-F238E27FC236}">
                    <a16:creationId xmlns:a16="http://schemas.microsoft.com/office/drawing/2014/main" id="{69E34B87-9806-1122-119E-857E8CAC7F48}"/>
                  </a:ext>
                </a:extLst>
              </p:cNvPr>
              <p:cNvGrpSpPr/>
              <p:nvPr/>
            </p:nvGrpSpPr>
            <p:grpSpPr>
              <a:xfrm>
                <a:off x="95985" y="3431349"/>
                <a:ext cx="2410874" cy="1227150"/>
                <a:chOff x="95985" y="3431349"/>
                <a:chExt cx="2410874" cy="1227150"/>
              </a:xfrm>
            </p:grpSpPr>
            <p:pic>
              <p:nvPicPr>
                <p:cNvPr id="38" name="Object 8">
                  <a:extLst>
                    <a:ext uri="{FF2B5EF4-FFF2-40B4-BE49-F238E27FC236}">
                      <a16:creationId xmlns:a16="http://schemas.microsoft.com/office/drawing/2014/main" id="{BDF0CA42-5212-ED86-BA86-14F995A1719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 rot="-10800000">
                  <a:off x="95985" y="3431349"/>
                  <a:ext cx="2410874" cy="1227150"/>
                </a:xfrm>
                <a:prstGeom prst="rect">
                  <a:avLst/>
                </a:prstGeom>
              </p:spPr>
            </p:pic>
          </p:grpSp>
          <p:grpSp>
            <p:nvGrpSpPr>
              <p:cNvPr id="36" name="그룹 1005">
                <a:extLst>
                  <a:ext uri="{FF2B5EF4-FFF2-40B4-BE49-F238E27FC236}">
                    <a16:creationId xmlns:a16="http://schemas.microsoft.com/office/drawing/2014/main" id="{28EB2D20-AE4A-3333-FD44-5D480E66F4F3}"/>
                  </a:ext>
                </a:extLst>
              </p:cNvPr>
              <p:cNvGrpSpPr/>
              <p:nvPr/>
            </p:nvGrpSpPr>
            <p:grpSpPr>
              <a:xfrm>
                <a:off x="1952084" y="3836402"/>
                <a:ext cx="900253" cy="417046"/>
                <a:chOff x="1952084" y="3836402"/>
                <a:chExt cx="900253" cy="417046"/>
              </a:xfrm>
            </p:grpSpPr>
            <p:pic>
              <p:nvPicPr>
                <p:cNvPr id="37" name="Object 11">
                  <a:extLst>
                    <a:ext uri="{FF2B5EF4-FFF2-40B4-BE49-F238E27FC236}">
                      <a16:creationId xmlns:a16="http://schemas.microsoft.com/office/drawing/2014/main" id="{D56E8EB6-2A72-D4B4-5388-66C603C3D72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 rot="-16200000">
                  <a:off x="1952084" y="3836402"/>
                  <a:ext cx="900253" cy="41704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27" name="그룹 1006">
              <a:extLst>
                <a:ext uri="{FF2B5EF4-FFF2-40B4-BE49-F238E27FC236}">
                  <a16:creationId xmlns:a16="http://schemas.microsoft.com/office/drawing/2014/main" id="{4F832E5F-9D88-F8A3-5521-3952A240EAF8}"/>
                </a:ext>
              </a:extLst>
            </p:cNvPr>
            <p:cNvGrpSpPr/>
            <p:nvPr/>
          </p:nvGrpSpPr>
          <p:grpSpPr>
            <a:xfrm>
              <a:off x="2412476" y="4653360"/>
              <a:ext cx="98845" cy="98845"/>
              <a:chOff x="2412476" y="4653360"/>
              <a:chExt cx="98845" cy="98845"/>
            </a:xfrm>
          </p:grpSpPr>
          <p:pic>
            <p:nvPicPr>
              <p:cNvPr id="29" name="Object 15">
                <a:extLst>
                  <a:ext uri="{FF2B5EF4-FFF2-40B4-BE49-F238E27FC236}">
                    <a16:creationId xmlns:a16="http://schemas.microsoft.com/office/drawing/2014/main" id="{F3EEA1F8-5AC3-ADCE-8BA3-2A75C46026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16200000">
                <a:off x="2412476" y="4653360"/>
                <a:ext cx="98845" cy="98845"/>
              </a:xfrm>
              <a:prstGeom prst="rect">
                <a:avLst/>
              </a:prstGeom>
            </p:spPr>
          </p:pic>
        </p:grp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AB718E20-5C58-4B29-973D-14A7188407CA}"/>
              </a:ext>
            </a:extLst>
          </p:cNvPr>
          <p:cNvSpPr txBox="1"/>
          <p:nvPr/>
        </p:nvSpPr>
        <p:spPr>
          <a:xfrm>
            <a:off x="603079" y="4633059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내용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9906325-341A-5AF9-0569-575347BEC859}"/>
              </a:ext>
            </a:extLst>
          </p:cNvPr>
          <p:cNvSpPr txBox="1"/>
          <p:nvPr/>
        </p:nvSpPr>
        <p:spPr>
          <a:xfrm>
            <a:off x="575237" y="5341292"/>
            <a:ext cx="21109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상세 설계</a:t>
            </a:r>
            <a:endParaRPr lang="en-US" altLang="ko-KR" sz="1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6F22462-D0F7-B349-196E-9E67464A467E}"/>
              </a:ext>
            </a:extLst>
          </p:cNvPr>
          <p:cNvSpPr txBox="1"/>
          <p:nvPr/>
        </p:nvSpPr>
        <p:spPr>
          <a:xfrm>
            <a:off x="228601" y="5714433"/>
            <a:ext cx="18310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화면설계</a:t>
            </a:r>
            <a:endParaRPr lang="en-US" altLang="ko-KR" sz="1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 모듈 상세 설계</a:t>
            </a:r>
            <a:endParaRPr lang="en-US" altLang="ko-KR" sz="1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F4F8A77-61FE-4FB6-2F4A-59038DB27683}"/>
              </a:ext>
            </a:extLst>
          </p:cNvPr>
          <p:cNvSpPr txBox="1"/>
          <p:nvPr/>
        </p:nvSpPr>
        <p:spPr>
          <a:xfrm>
            <a:off x="3350067" y="1623529"/>
            <a:ext cx="71655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화면 설계</a:t>
            </a:r>
            <a:endParaRPr lang="en-US" altLang="ko-KR" sz="5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3213A9F-63C7-2B83-F35A-5808A64FD032}"/>
              </a:ext>
            </a:extLst>
          </p:cNvPr>
          <p:cNvSpPr txBox="1"/>
          <p:nvPr/>
        </p:nvSpPr>
        <p:spPr>
          <a:xfrm>
            <a:off x="10242272" y="8951493"/>
            <a:ext cx="417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④</a:t>
            </a:r>
          </a:p>
        </p:txBody>
      </p:sp>
    </p:spTree>
    <p:extLst>
      <p:ext uri="{BB962C8B-B14F-4D97-AF65-F5344CB8AC3E}">
        <p14:creationId xmlns:p14="http://schemas.microsoft.com/office/powerpoint/2010/main" val="305921504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DC2F8441-22FB-60E7-B50D-FBBA92AD75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8252981"/>
              </p:ext>
            </p:extLst>
          </p:nvPr>
        </p:nvGraphicFramePr>
        <p:xfrm>
          <a:off x="13563600" y="3562240"/>
          <a:ext cx="3736533" cy="503075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1000">
                  <a:extLst>
                    <a:ext uri="{9D8B030D-6E8A-4147-A177-3AD203B41FA5}">
                      <a16:colId xmlns:a16="http://schemas.microsoft.com/office/drawing/2014/main" val="1008068796"/>
                    </a:ext>
                  </a:extLst>
                </a:gridCol>
                <a:gridCol w="3355533">
                  <a:extLst>
                    <a:ext uri="{9D8B030D-6E8A-4147-A177-3AD203B41FA5}">
                      <a16:colId xmlns:a16="http://schemas.microsoft.com/office/drawing/2014/main" val="1904644016"/>
                    </a:ext>
                  </a:extLst>
                </a:gridCol>
              </a:tblGrid>
              <a:tr h="39944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Description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1737432"/>
                  </a:ext>
                </a:extLst>
              </a:tr>
              <a:tr h="399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1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 smtClean="0">
                          <a:latin typeface="맑은 고딕"/>
                          <a:ea typeface="맑은 고딕"/>
                          <a:cs typeface="Malgun Gothic Semilight"/>
                        </a:rPr>
                        <a:t>(스티커 부착)버튼 누름</a:t>
                      </a:r>
                      <a:endParaRPr lang="ko-KR" altLang="en-US" sz="1400" b="0" dirty="0">
                        <a:latin typeface="맑은 고딕"/>
                        <a:ea typeface="맑은 고딕"/>
                        <a:cs typeface="Malgun Gothic Semiligh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0607531"/>
                  </a:ext>
                </a:extLst>
              </a:tr>
              <a:tr h="399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2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 smtClean="0">
                          <a:latin typeface="맑은 고딕"/>
                          <a:ea typeface="맑은 고딕"/>
                          <a:cs typeface="Malgun Gothic Semilight"/>
                        </a:rPr>
                        <a:t>스티커 창에서 스티커 검색</a:t>
                      </a:r>
                      <a:endParaRPr lang="ko-KR" altLang="en-US" sz="1400" b="0" dirty="0">
                        <a:latin typeface="맑은 고딕"/>
                        <a:ea typeface="맑은 고딕"/>
                        <a:cs typeface="Malgun Gothic Semiligh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1588613"/>
                  </a:ext>
                </a:extLst>
              </a:tr>
              <a:tr h="399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3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sz="1400" b="0" dirty="0" smtClean="0">
                          <a:latin typeface="맑은 고딕"/>
                          <a:ea typeface="맑은 고딕"/>
                          <a:cs typeface="Malgun Gothic Semilight"/>
                        </a:rPr>
                        <a:t>스티커 선택</a:t>
                      </a:r>
                      <a:endParaRPr lang="ko-KR" altLang="en-US" sz="1400" b="0" dirty="0">
                        <a:latin typeface="맑은 고딕"/>
                        <a:ea typeface="맑은 고딕"/>
                        <a:cs typeface="Malgun Gothic Semiligh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3047363"/>
                  </a:ext>
                </a:extLst>
              </a:tr>
              <a:tr h="399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4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 smtClean="0">
                          <a:latin typeface="맑은 고딕"/>
                          <a:ea typeface="맑은 고딕"/>
                          <a:cs typeface="Malgun Gothic Semilight"/>
                        </a:rPr>
                        <a:t>클릭 앤 드롭 (수동) 방식으로 스티커 부착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1112283"/>
                  </a:ext>
                </a:extLst>
              </a:tr>
              <a:tr h="399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5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이모티콘 생성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6131370"/>
                  </a:ext>
                </a:extLst>
              </a:tr>
              <a:tr h="399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6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6943329"/>
                  </a:ext>
                </a:extLst>
              </a:tr>
              <a:tr h="399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7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1209388"/>
                  </a:ext>
                </a:extLst>
              </a:tr>
              <a:tr h="399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8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8948434"/>
                  </a:ext>
                </a:extLst>
              </a:tr>
              <a:tr h="399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9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1488031"/>
                  </a:ext>
                </a:extLst>
              </a:tr>
              <a:tr h="39944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Check Point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8849917"/>
                  </a:ext>
                </a:extLst>
              </a:tr>
              <a:tr h="399443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 smtClean="0">
                          <a:latin typeface="맑은 고딕"/>
                          <a:ea typeface="맑은 고딕"/>
                          <a:cs typeface="Malgun Gothic Semilight"/>
                        </a:rPr>
                        <a:t>스티커: </a:t>
                      </a:r>
                      <a:r>
                        <a:rPr lang="ko-KR" altLang="en-US" sz="1400" b="0" dirty="0" err="1" smtClean="0">
                          <a:latin typeface="맑은 고딕"/>
                          <a:ea typeface="맑은 고딕"/>
                          <a:cs typeface="Malgun Gothic Semilight"/>
                        </a:rPr>
                        <a:t>캐리커쳐</a:t>
                      </a:r>
                      <a:r>
                        <a:rPr lang="ko-KR" altLang="en-US" sz="1400" b="0" dirty="0" smtClean="0">
                          <a:latin typeface="맑은 고딕"/>
                          <a:ea typeface="맑은 고딕"/>
                          <a:cs typeface="Malgun Gothic Semilight"/>
                        </a:rPr>
                        <a:t> 화 된 </a:t>
                      </a:r>
                      <a:r>
                        <a:rPr lang="ko-KR" altLang="en-US" sz="1400" b="0" dirty="0" err="1" smtClean="0">
                          <a:latin typeface="맑은 고딕"/>
                          <a:ea typeface="맑은 고딕"/>
                          <a:cs typeface="Malgun Gothic Semilight"/>
                        </a:rPr>
                        <a:t>이모티콘에</a:t>
                      </a:r>
                      <a:r>
                        <a:rPr lang="ko-KR" altLang="en-US" sz="1400" b="0" dirty="0" smtClean="0">
                          <a:latin typeface="맑은 고딕"/>
                          <a:ea typeface="맑은 고딕"/>
                          <a:cs typeface="Malgun Gothic Semilight"/>
                        </a:rPr>
                        <a:t> 스티커 부착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1057089"/>
                  </a:ext>
                </a:extLst>
              </a:tr>
            </a:tbl>
          </a:graphicData>
        </a:graphic>
      </p:graphicFrame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1839" y="4449688"/>
            <a:ext cx="10145560" cy="524767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4120401" y="3977544"/>
            <a:ext cx="10415653" cy="2460565"/>
            <a:chOff x="-4120401" y="3977544"/>
            <a:chExt cx="10415653" cy="246056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-9328227" y="2747261"/>
              <a:ext cx="20831305" cy="4921131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-4120401" y="3977544"/>
              <a:ext cx="10415653" cy="246056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161596" y="712378"/>
            <a:ext cx="14619357" cy="64543"/>
            <a:chOff x="3161596" y="712378"/>
            <a:chExt cx="14619357" cy="6454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161596" y="712378"/>
              <a:ext cx="14619357" cy="6454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152072" y="9697362"/>
            <a:ext cx="14619357" cy="64543"/>
            <a:chOff x="3152072" y="9697362"/>
            <a:chExt cx="14619357" cy="64543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152072" y="9697362"/>
              <a:ext cx="14619357" cy="64543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982547D-3B5F-0A8E-49E3-1F54D3275F16}"/>
              </a:ext>
            </a:extLst>
          </p:cNvPr>
          <p:cNvSpPr txBox="1"/>
          <p:nvPr/>
        </p:nvSpPr>
        <p:spPr>
          <a:xfrm>
            <a:off x="465576" y="2152151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종합 설계 개요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B1CF5D-4C64-A71C-8817-C2E191764DB8}"/>
              </a:ext>
            </a:extLst>
          </p:cNvPr>
          <p:cNvSpPr txBox="1"/>
          <p:nvPr/>
        </p:nvSpPr>
        <p:spPr>
          <a:xfrm>
            <a:off x="467147" y="2767924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관련 연구 및 사례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0C9DB6-C6E1-9FF0-5D11-F1B6D099EF82}"/>
              </a:ext>
            </a:extLst>
          </p:cNvPr>
          <p:cNvSpPr txBox="1"/>
          <p:nvPr/>
        </p:nvSpPr>
        <p:spPr>
          <a:xfrm>
            <a:off x="493651" y="3399568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 구성도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505771-9C6E-2298-E383-129FAD453EAB}"/>
              </a:ext>
            </a:extLst>
          </p:cNvPr>
          <p:cNvSpPr txBox="1"/>
          <p:nvPr/>
        </p:nvSpPr>
        <p:spPr>
          <a:xfrm>
            <a:off x="493651" y="4007963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수행 시나리오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99113A-F75B-8EE8-648A-3287C4E2644B}"/>
              </a:ext>
            </a:extLst>
          </p:cNvPr>
          <p:cNvSpPr txBox="1"/>
          <p:nvPr/>
        </p:nvSpPr>
        <p:spPr>
          <a:xfrm>
            <a:off x="610728" y="6626423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업무 분담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673A15-23C9-C915-A034-4FEC67FB1BBB}"/>
              </a:ext>
            </a:extLst>
          </p:cNvPr>
          <p:cNvSpPr txBox="1"/>
          <p:nvPr/>
        </p:nvSpPr>
        <p:spPr>
          <a:xfrm>
            <a:off x="575237" y="7209704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수행 일정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F4CC7B-0E70-ACE7-DF84-44D91496F7C0}"/>
              </a:ext>
            </a:extLst>
          </p:cNvPr>
          <p:cNvSpPr txBox="1"/>
          <p:nvPr/>
        </p:nvSpPr>
        <p:spPr>
          <a:xfrm>
            <a:off x="589270" y="7811389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참고 문헌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A577601D-675B-2415-4014-D3B1FB9900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4986517"/>
              </p:ext>
            </p:extLst>
          </p:nvPr>
        </p:nvGraphicFramePr>
        <p:xfrm>
          <a:off x="3350067" y="3562241"/>
          <a:ext cx="10137332" cy="7535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44248">
                  <a:extLst>
                    <a:ext uri="{9D8B030D-6E8A-4147-A177-3AD203B41FA5}">
                      <a16:colId xmlns:a16="http://schemas.microsoft.com/office/drawing/2014/main" val="1008068796"/>
                    </a:ext>
                  </a:extLst>
                </a:gridCol>
                <a:gridCol w="2192285">
                  <a:extLst>
                    <a:ext uri="{9D8B030D-6E8A-4147-A177-3AD203B41FA5}">
                      <a16:colId xmlns:a16="http://schemas.microsoft.com/office/drawing/2014/main" val="1904644016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3390188347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4194304158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663155962"/>
                    </a:ext>
                  </a:extLst>
                </a:gridCol>
                <a:gridCol w="2209799">
                  <a:extLst>
                    <a:ext uri="{9D8B030D-6E8A-4147-A177-3AD203B41FA5}">
                      <a16:colId xmlns:a16="http://schemas.microsoft.com/office/drawing/2014/main" val="2549915294"/>
                    </a:ext>
                  </a:extLst>
                </a:gridCol>
              </a:tblGrid>
              <a:tr h="37675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Page Title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latin typeface="맑은 고딕"/>
                          <a:ea typeface="맑은 고딕"/>
                          <a:cs typeface="Malgun Gothic Semilight"/>
                        </a:rPr>
                        <a:t>편집</a:t>
                      </a:r>
                      <a:r>
                        <a:rPr lang="en-US" altLang="ko-KR" sz="1400" dirty="0" smtClean="0">
                          <a:latin typeface="맑은 고딕"/>
                          <a:ea typeface="맑은 고딕"/>
                          <a:cs typeface="Malgun Gothic Semilight"/>
                        </a:rPr>
                        <a:t>(</a:t>
                      </a:r>
                      <a:r>
                        <a:rPr lang="ko-KR" altLang="en-US" sz="1400" dirty="0" smtClean="0">
                          <a:latin typeface="맑은 고딕"/>
                          <a:ea typeface="맑은 고딕"/>
                          <a:cs typeface="Malgun Gothic Semilight"/>
                        </a:rPr>
                        <a:t>스티커 부착</a:t>
                      </a:r>
                      <a:r>
                        <a:rPr lang="en-US" altLang="ko-KR" sz="1400" dirty="0" smtClean="0">
                          <a:latin typeface="맑은 고딕"/>
                          <a:ea typeface="맑은 고딕"/>
                          <a:cs typeface="Malgun Gothic Semilight"/>
                        </a:rPr>
                        <a:t>)</a:t>
                      </a:r>
                      <a:endParaRPr lang="ko-KR" altLang="en-US" sz="1400" dirty="0">
                        <a:latin typeface="맑은 고딕"/>
                        <a:ea typeface="맑은 고딕"/>
                        <a:cs typeface="Malgun Gothic Semiligh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Screen ID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맑은 고딕"/>
                          <a:ea typeface="맑은 고딕"/>
                          <a:cs typeface="Malgun Gothic Semilight"/>
                        </a:rPr>
                        <a:t>Emoji-A-1305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Date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맑은 고딕"/>
                          <a:ea typeface="맑은 고딕"/>
                          <a:cs typeface="Malgun Gothic Semilight"/>
                        </a:rPr>
                        <a:t>2023-02-22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1737432"/>
                  </a:ext>
                </a:extLst>
              </a:tr>
              <a:tr h="37675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Screen Path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맑은 고딕"/>
                          <a:ea typeface="맑은 고딕"/>
                          <a:cs typeface="Malgun Gothic Semilight"/>
                        </a:rPr>
                        <a:t>Home&gt;</a:t>
                      </a:r>
                      <a:r>
                        <a:rPr lang="ko-KR" altLang="en-US" sz="1400" dirty="0">
                          <a:latin typeface="맑은 고딕"/>
                          <a:ea typeface="맑은 고딕"/>
                          <a:cs typeface="Malgun Gothic Semilight"/>
                        </a:rPr>
                        <a:t>이모티콘 제작</a:t>
                      </a:r>
                      <a:r>
                        <a:rPr lang="en-US" altLang="ko-KR" sz="1400" dirty="0">
                          <a:latin typeface="맑은 고딕"/>
                          <a:ea typeface="맑은 고딕"/>
                          <a:cs typeface="Malgun Gothic Semilight"/>
                        </a:rPr>
                        <a:t>&gt;</a:t>
                      </a:r>
                      <a:r>
                        <a:rPr lang="ko-KR" altLang="en-US" sz="1400" dirty="0">
                          <a:latin typeface="맑은 고딕"/>
                          <a:ea typeface="맑은 고딕"/>
                          <a:cs typeface="Malgun Gothic Semilight"/>
                        </a:rPr>
                        <a:t>웹 캠 촬영 &amp; 사진 업로드&gt;스티커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0607531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DB37F738-0854-98F2-3744-648631432D2E}"/>
              </a:ext>
            </a:extLst>
          </p:cNvPr>
          <p:cNvSpPr txBox="1"/>
          <p:nvPr/>
        </p:nvSpPr>
        <p:spPr>
          <a:xfrm>
            <a:off x="6589487" y="6452554"/>
            <a:ext cx="537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②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1C311F4-854E-DCBE-AAE2-773D050975A5}"/>
              </a:ext>
            </a:extLst>
          </p:cNvPr>
          <p:cNvSpPr txBox="1"/>
          <p:nvPr/>
        </p:nvSpPr>
        <p:spPr>
          <a:xfrm>
            <a:off x="5674759" y="7940302"/>
            <a:ext cx="537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①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E8F2F0D-DA39-EB90-8566-750736B5C121}"/>
              </a:ext>
            </a:extLst>
          </p:cNvPr>
          <p:cNvSpPr txBox="1"/>
          <p:nvPr/>
        </p:nvSpPr>
        <p:spPr>
          <a:xfrm>
            <a:off x="7424930" y="7595945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③</a:t>
            </a: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1A479E86-716A-D68D-B523-C88B3757A3A4}"/>
              </a:ext>
            </a:extLst>
          </p:cNvPr>
          <p:cNvCxnSpPr/>
          <p:nvPr/>
        </p:nvCxnSpPr>
        <p:spPr>
          <a:xfrm flipV="1">
            <a:off x="6211784" y="7408198"/>
            <a:ext cx="646216" cy="85937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23213A9F-63C7-2B83-F35A-5808A64FD032}"/>
              </a:ext>
            </a:extLst>
          </p:cNvPr>
          <p:cNvSpPr txBox="1"/>
          <p:nvPr/>
        </p:nvSpPr>
        <p:spPr>
          <a:xfrm>
            <a:off x="12649200" y="7581807"/>
            <a:ext cx="417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④</a:t>
            </a:r>
          </a:p>
        </p:txBody>
      </p:sp>
      <p:grpSp>
        <p:nvGrpSpPr>
          <p:cNvPr id="25" name="그룹 1002">
            <a:extLst>
              <a:ext uri="{FF2B5EF4-FFF2-40B4-BE49-F238E27FC236}">
                <a16:creationId xmlns:a16="http://schemas.microsoft.com/office/drawing/2014/main" id="{FADA2F09-4D8F-AAA0-80F5-49191AC50615}"/>
              </a:ext>
            </a:extLst>
          </p:cNvPr>
          <p:cNvGrpSpPr/>
          <p:nvPr/>
        </p:nvGrpSpPr>
        <p:grpSpPr>
          <a:xfrm>
            <a:off x="-7273" y="5216340"/>
            <a:ext cx="2514748" cy="1320856"/>
            <a:chOff x="95985" y="3431349"/>
            <a:chExt cx="2514748" cy="1320856"/>
          </a:xfrm>
        </p:grpSpPr>
        <p:grpSp>
          <p:nvGrpSpPr>
            <p:cNvPr id="27" name="그룹 1003">
              <a:extLst>
                <a:ext uri="{FF2B5EF4-FFF2-40B4-BE49-F238E27FC236}">
                  <a16:creationId xmlns:a16="http://schemas.microsoft.com/office/drawing/2014/main" id="{9930F559-C87E-183B-09F1-053925645E28}"/>
                </a:ext>
              </a:extLst>
            </p:cNvPr>
            <p:cNvGrpSpPr/>
            <p:nvPr/>
          </p:nvGrpSpPr>
          <p:grpSpPr>
            <a:xfrm>
              <a:off x="95985" y="3431349"/>
              <a:ext cx="2514748" cy="1227150"/>
              <a:chOff x="95985" y="3431349"/>
              <a:chExt cx="2514748" cy="1227150"/>
            </a:xfrm>
          </p:grpSpPr>
          <p:grpSp>
            <p:nvGrpSpPr>
              <p:cNvPr id="34" name="그룹 1004">
                <a:extLst>
                  <a:ext uri="{FF2B5EF4-FFF2-40B4-BE49-F238E27FC236}">
                    <a16:creationId xmlns:a16="http://schemas.microsoft.com/office/drawing/2014/main" id="{879BA407-3FA9-56E0-7165-DFD327D8C6F1}"/>
                  </a:ext>
                </a:extLst>
              </p:cNvPr>
              <p:cNvGrpSpPr/>
              <p:nvPr/>
            </p:nvGrpSpPr>
            <p:grpSpPr>
              <a:xfrm>
                <a:off x="95985" y="3431349"/>
                <a:ext cx="2410874" cy="1227150"/>
                <a:chOff x="95985" y="3431349"/>
                <a:chExt cx="2410874" cy="1227150"/>
              </a:xfrm>
            </p:grpSpPr>
            <p:pic>
              <p:nvPicPr>
                <p:cNvPr id="42" name="Object 8">
                  <a:extLst>
                    <a:ext uri="{FF2B5EF4-FFF2-40B4-BE49-F238E27FC236}">
                      <a16:creationId xmlns:a16="http://schemas.microsoft.com/office/drawing/2014/main" id="{2D70ADEE-92BF-EDF8-6CFA-9B1DB7E41F3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 rot="-10800000">
                  <a:off x="95985" y="3431349"/>
                  <a:ext cx="2410874" cy="1227150"/>
                </a:xfrm>
                <a:prstGeom prst="rect">
                  <a:avLst/>
                </a:prstGeom>
              </p:spPr>
            </p:pic>
          </p:grpSp>
          <p:grpSp>
            <p:nvGrpSpPr>
              <p:cNvPr id="36" name="그룹 1005">
                <a:extLst>
                  <a:ext uri="{FF2B5EF4-FFF2-40B4-BE49-F238E27FC236}">
                    <a16:creationId xmlns:a16="http://schemas.microsoft.com/office/drawing/2014/main" id="{AEABF3EB-BD02-47A2-C095-370F276AE798}"/>
                  </a:ext>
                </a:extLst>
              </p:cNvPr>
              <p:cNvGrpSpPr/>
              <p:nvPr/>
            </p:nvGrpSpPr>
            <p:grpSpPr>
              <a:xfrm>
                <a:off x="1952084" y="3836402"/>
                <a:ext cx="900253" cy="417046"/>
                <a:chOff x="1952084" y="3836402"/>
                <a:chExt cx="900253" cy="417046"/>
              </a:xfrm>
            </p:grpSpPr>
            <p:pic>
              <p:nvPicPr>
                <p:cNvPr id="40" name="Object 11">
                  <a:extLst>
                    <a:ext uri="{FF2B5EF4-FFF2-40B4-BE49-F238E27FC236}">
                      <a16:creationId xmlns:a16="http://schemas.microsoft.com/office/drawing/2014/main" id="{2F977678-20EF-AA7E-2852-441A34641DF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 rot="-16200000">
                  <a:off x="1952084" y="3836402"/>
                  <a:ext cx="900253" cy="41704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28" name="그룹 1006">
              <a:extLst>
                <a:ext uri="{FF2B5EF4-FFF2-40B4-BE49-F238E27FC236}">
                  <a16:creationId xmlns:a16="http://schemas.microsoft.com/office/drawing/2014/main" id="{7C62EE2F-B883-5FF3-8100-273E81A232D5}"/>
                </a:ext>
              </a:extLst>
            </p:cNvPr>
            <p:cNvGrpSpPr/>
            <p:nvPr/>
          </p:nvGrpSpPr>
          <p:grpSpPr>
            <a:xfrm>
              <a:off x="2412476" y="4653360"/>
              <a:ext cx="98845" cy="98845"/>
              <a:chOff x="2412476" y="4653360"/>
              <a:chExt cx="98845" cy="98845"/>
            </a:xfrm>
          </p:grpSpPr>
          <p:pic>
            <p:nvPicPr>
              <p:cNvPr id="32" name="Object 15">
                <a:extLst>
                  <a:ext uri="{FF2B5EF4-FFF2-40B4-BE49-F238E27FC236}">
                    <a16:creationId xmlns:a16="http://schemas.microsoft.com/office/drawing/2014/main" id="{DFF46634-64E3-6D92-E372-23AAF561E0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16200000">
                <a:off x="2412476" y="4653360"/>
                <a:ext cx="98845" cy="98845"/>
              </a:xfrm>
              <a:prstGeom prst="rect">
                <a:avLst/>
              </a:prstGeom>
            </p:spPr>
          </p:pic>
        </p:grp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D65C3080-318A-EC44-21FF-40C095959A61}"/>
              </a:ext>
            </a:extLst>
          </p:cNvPr>
          <p:cNvSpPr txBox="1"/>
          <p:nvPr/>
        </p:nvSpPr>
        <p:spPr>
          <a:xfrm>
            <a:off x="603079" y="4633059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내용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7B47871-67BC-686D-E81B-017BD3F48D0D}"/>
              </a:ext>
            </a:extLst>
          </p:cNvPr>
          <p:cNvSpPr txBox="1"/>
          <p:nvPr/>
        </p:nvSpPr>
        <p:spPr>
          <a:xfrm>
            <a:off x="575237" y="5341292"/>
            <a:ext cx="21109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상세 설계</a:t>
            </a:r>
            <a:endParaRPr lang="en-US" altLang="ko-KR" sz="1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CDB51BB-AF22-85B3-7CC3-151A8794BD0C}"/>
              </a:ext>
            </a:extLst>
          </p:cNvPr>
          <p:cNvSpPr txBox="1"/>
          <p:nvPr/>
        </p:nvSpPr>
        <p:spPr>
          <a:xfrm>
            <a:off x="228601" y="5714433"/>
            <a:ext cx="18310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화면설계</a:t>
            </a:r>
            <a:endParaRPr lang="en-US" altLang="ko-KR" sz="1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 모듈 상세 설계</a:t>
            </a:r>
            <a:endParaRPr lang="en-US" altLang="ko-KR" sz="1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D99EDD7-A36E-09BD-350B-429B8B429FB9}"/>
              </a:ext>
            </a:extLst>
          </p:cNvPr>
          <p:cNvSpPr txBox="1"/>
          <p:nvPr/>
        </p:nvSpPr>
        <p:spPr>
          <a:xfrm>
            <a:off x="3350067" y="1623529"/>
            <a:ext cx="71655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화면 설계</a:t>
            </a:r>
            <a:endParaRPr lang="en-US" altLang="ko-KR" sz="5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3213A9F-63C7-2B83-F35A-5808A64FD032}"/>
              </a:ext>
            </a:extLst>
          </p:cNvPr>
          <p:cNvSpPr txBox="1"/>
          <p:nvPr/>
        </p:nvSpPr>
        <p:spPr>
          <a:xfrm>
            <a:off x="10242272" y="8960510"/>
            <a:ext cx="417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⑤</a:t>
            </a:r>
            <a:endParaRPr lang="ko-KR" altLang="en-US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6627464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120401" y="3977544"/>
            <a:ext cx="10415653" cy="2460565"/>
            <a:chOff x="-4120401" y="3977544"/>
            <a:chExt cx="10415653" cy="246056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-9328227" y="2747261"/>
              <a:ext cx="20831305" cy="4921131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-4120401" y="3977544"/>
              <a:ext cx="10415653" cy="246056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161596" y="712378"/>
            <a:ext cx="14619357" cy="64543"/>
            <a:chOff x="3161596" y="712378"/>
            <a:chExt cx="14619357" cy="6454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61596" y="712378"/>
              <a:ext cx="14619357" cy="6454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152072" y="9697362"/>
            <a:ext cx="14619357" cy="64543"/>
            <a:chOff x="3152072" y="9697362"/>
            <a:chExt cx="14619357" cy="64543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52072" y="9697362"/>
              <a:ext cx="14619357" cy="64543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982547D-3B5F-0A8E-49E3-1F54D3275F16}"/>
              </a:ext>
            </a:extLst>
          </p:cNvPr>
          <p:cNvSpPr txBox="1"/>
          <p:nvPr/>
        </p:nvSpPr>
        <p:spPr>
          <a:xfrm>
            <a:off x="465576" y="2152151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종합 설계 개요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B1CF5D-4C64-A71C-8817-C2E191764DB8}"/>
              </a:ext>
            </a:extLst>
          </p:cNvPr>
          <p:cNvSpPr txBox="1"/>
          <p:nvPr/>
        </p:nvSpPr>
        <p:spPr>
          <a:xfrm>
            <a:off x="467147" y="2767924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관련 연구 및 사례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0C9DB6-C6E1-9FF0-5D11-F1B6D099EF82}"/>
              </a:ext>
            </a:extLst>
          </p:cNvPr>
          <p:cNvSpPr txBox="1"/>
          <p:nvPr/>
        </p:nvSpPr>
        <p:spPr>
          <a:xfrm>
            <a:off x="493651" y="3399568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 구성도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505771-9C6E-2298-E383-129FAD453EAB}"/>
              </a:ext>
            </a:extLst>
          </p:cNvPr>
          <p:cNvSpPr txBox="1"/>
          <p:nvPr/>
        </p:nvSpPr>
        <p:spPr>
          <a:xfrm>
            <a:off x="493651" y="4007963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수행 시나리오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99113A-F75B-8EE8-648A-3287C4E2644B}"/>
              </a:ext>
            </a:extLst>
          </p:cNvPr>
          <p:cNvSpPr txBox="1"/>
          <p:nvPr/>
        </p:nvSpPr>
        <p:spPr>
          <a:xfrm>
            <a:off x="610728" y="6626423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업무 분담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673A15-23C9-C915-A034-4FEC67FB1BBB}"/>
              </a:ext>
            </a:extLst>
          </p:cNvPr>
          <p:cNvSpPr txBox="1"/>
          <p:nvPr/>
        </p:nvSpPr>
        <p:spPr>
          <a:xfrm>
            <a:off x="575237" y="7209704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수행 일정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F4CC7B-0E70-ACE7-DF84-44D91496F7C0}"/>
              </a:ext>
            </a:extLst>
          </p:cNvPr>
          <p:cNvSpPr txBox="1"/>
          <p:nvPr/>
        </p:nvSpPr>
        <p:spPr>
          <a:xfrm>
            <a:off x="589270" y="7811389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참고 문헌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A577601D-675B-2415-4014-D3B1FB9900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6669815"/>
              </p:ext>
            </p:extLst>
          </p:nvPr>
        </p:nvGraphicFramePr>
        <p:xfrm>
          <a:off x="3350067" y="3562241"/>
          <a:ext cx="10137332" cy="7535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44248">
                  <a:extLst>
                    <a:ext uri="{9D8B030D-6E8A-4147-A177-3AD203B41FA5}">
                      <a16:colId xmlns:a16="http://schemas.microsoft.com/office/drawing/2014/main" val="1008068796"/>
                    </a:ext>
                  </a:extLst>
                </a:gridCol>
                <a:gridCol w="2192285">
                  <a:extLst>
                    <a:ext uri="{9D8B030D-6E8A-4147-A177-3AD203B41FA5}">
                      <a16:colId xmlns:a16="http://schemas.microsoft.com/office/drawing/2014/main" val="1904644016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3390188347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4194304158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663155962"/>
                    </a:ext>
                  </a:extLst>
                </a:gridCol>
                <a:gridCol w="2209799">
                  <a:extLst>
                    <a:ext uri="{9D8B030D-6E8A-4147-A177-3AD203B41FA5}">
                      <a16:colId xmlns:a16="http://schemas.microsoft.com/office/drawing/2014/main" val="2549915294"/>
                    </a:ext>
                  </a:extLst>
                </a:gridCol>
              </a:tblGrid>
              <a:tr h="37675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Page Title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My Emoticon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Screen ID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Emoji-A-1601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Date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2023-02-21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1737432"/>
                  </a:ext>
                </a:extLst>
              </a:tr>
              <a:tr h="37675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Screen Path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Home&gt;My Emoticon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0607531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DC2F8441-22FB-60E7-B50D-FBBA92AD75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9118720"/>
              </p:ext>
            </p:extLst>
          </p:nvPr>
        </p:nvGraphicFramePr>
        <p:xfrm>
          <a:off x="13563600" y="3562240"/>
          <a:ext cx="3736533" cy="47933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1000">
                  <a:extLst>
                    <a:ext uri="{9D8B030D-6E8A-4147-A177-3AD203B41FA5}">
                      <a16:colId xmlns:a16="http://schemas.microsoft.com/office/drawing/2014/main" val="1008068796"/>
                    </a:ext>
                  </a:extLst>
                </a:gridCol>
                <a:gridCol w="3355533">
                  <a:extLst>
                    <a:ext uri="{9D8B030D-6E8A-4147-A177-3AD203B41FA5}">
                      <a16:colId xmlns:a16="http://schemas.microsoft.com/office/drawing/2014/main" val="1904644016"/>
                    </a:ext>
                  </a:extLst>
                </a:gridCol>
              </a:tblGrid>
              <a:tr h="39944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Description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1737432"/>
                  </a:ext>
                </a:extLst>
              </a:tr>
              <a:tr h="399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1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이모티콘 삭제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0607531"/>
                  </a:ext>
                </a:extLst>
              </a:tr>
              <a:tr h="399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2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이모티콘 이미지 저장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1588613"/>
                  </a:ext>
                </a:extLst>
              </a:tr>
              <a:tr h="399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3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3047363"/>
                  </a:ext>
                </a:extLst>
              </a:tr>
              <a:tr h="399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4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1112283"/>
                  </a:ext>
                </a:extLst>
              </a:tr>
              <a:tr h="399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5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6131370"/>
                  </a:ext>
                </a:extLst>
              </a:tr>
              <a:tr h="399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6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6943329"/>
                  </a:ext>
                </a:extLst>
              </a:tr>
              <a:tr h="399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7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1209388"/>
                  </a:ext>
                </a:extLst>
              </a:tr>
              <a:tr h="399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8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8948434"/>
                  </a:ext>
                </a:extLst>
              </a:tr>
              <a:tr h="399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9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1488031"/>
                  </a:ext>
                </a:extLst>
              </a:tr>
              <a:tr h="39944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Check Point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8849917"/>
                  </a:ext>
                </a:extLst>
              </a:tr>
              <a:tr h="399443">
                <a:tc gridSpan="2"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1057089"/>
                  </a:ext>
                </a:extLst>
              </a:tr>
            </a:tbl>
          </a:graphicData>
        </a:graphic>
      </p:graphicFrame>
      <p:pic>
        <p:nvPicPr>
          <p:cNvPr id="21" name="그림 20" descr="테이블이(가) 표시된 사진&#10;&#10;자동 생성된 설명">
            <a:extLst>
              <a:ext uri="{FF2B5EF4-FFF2-40B4-BE49-F238E27FC236}">
                <a16:creationId xmlns:a16="http://schemas.microsoft.com/office/drawing/2014/main" id="{54BCF4F0-D078-BBAB-F53B-91829CD171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0067" y="4374151"/>
            <a:ext cx="10137332" cy="515289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662AF747-2165-C5BE-7150-25FF339ABC68}"/>
              </a:ext>
            </a:extLst>
          </p:cNvPr>
          <p:cNvSpPr txBox="1"/>
          <p:nvPr/>
        </p:nvSpPr>
        <p:spPr>
          <a:xfrm>
            <a:off x="9520580" y="5946058"/>
            <a:ext cx="385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①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91422A0-D0C4-9983-B895-7F12663A69AC}"/>
              </a:ext>
            </a:extLst>
          </p:cNvPr>
          <p:cNvSpPr txBox="1"/>
          <p:nvPr/>
        </p:nvSpPr>
        <p:spPr>
          <a:xfrm>
            <a:off x="10485270" y="5955264"/>
            <a:ext cx="453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②</a:t>
            </a:r>
          </a:p>
        </p:txBody>
      </p:sp>
      <p:grpSp>
        <p:nvGrpSpPr>
          <p:cNvPr id="18" name="그룹 1002">
            <a:extLst>
              <a:ext uri="{FF2B5EF4-FFF2-40B4-BE49-F238E27FC236}">
                <a16:creationId xmlns:a16="http://schemas.microsoft.com/office/drawing/2014/main" id="{5A31698B-12D1-7DED-512A-D17D14DD1F4E}"/>
              </a:ext>
            </a:extLst>
          </p:cNvPr>
          <p:cNvGrpSpPr/>
          <p:nvPr/>
        </p:nvGrpSpPr>
        <p:grpSpPr>
          <a:xfrm>
            <a:off x="-7273" y="5216340"/>
            <a:ext cx="2514748" cy="1320856"/>
            <a:chOff x="95985" y="3431349"/>
            <a:chExt cx="2514748" cy="1320856"/>
          </a:xfrm>
        </p:grpSpPr>
        <p:grpSp>
          <p:nvGrpSpPr>
            <p:cNvPr id="22" name="그룹 1003">
              <a:extLst>
                <a:ext uri="{FF2B5EF4-FFF2-40B4-BE49-F238E27FC236}">
                  <a16:creationId xmlns:a16="http://schemas.microsoft.com/office/drawing/2014/main" id="{80679CB9-D9D9-66C0-06F5-9B12DFFA2063}"/>
                </a:ext>
              </a:extLst>
            </p:cNvPr>
            <p:cNvGrpSpPr/>
            <p:nvPr/>
          </p:nvGrpSpPr>
          <p:grpSpPr>
            <a:xfrm>
              <a:off x="95985" y="3431349"/>
              <a:ext cx="2514748" cy="1227150"/>
              <a:chOff x="95985" y="3431349"/>
              <a:chExt cx="2514748" cy="1227150"/>
            </a:xfrm>
          </p:grpSpPr>
          <p:grpSp>
            <p:nvGrpSpPr>
              <p:cNvPr id="27" name="그룹 1004">
                <a:extLst>
                  <a:ext uri="{FF2B5EF4-FFF2-40B4-BE49-F238E27FC236}">
                    <a16:creationId xmlns:a16="http://schemas.microsoft.com/office/drawing/2014/main" id="{F6C8DAB6-6C9B-8E12-1A82-B976FC2A022F}"/>
                  </a:ext>
                </a:extLst>
              </p:cNvPr>
              <p:cNvGrpSpPr/>
              <p:nvPr/>
            </p:nvGrpSpPr>
            <p:grpSpPr>
              <a:xfrm>
                <a:off x="95985" y="3431349"/>
                <a:ext cx="2410874" cy="1227150"/>
                <a:chOff x="95985" y="3431349"/>
                <a:chExt cx="2410874" cy="1227150"/>
              </a:xfrm>
            </p:grpSpPr>
            <p:pic>
              <p:nvPicPr>
                <p:cNvPr id="31" name="Object 8">
                  <a:extLst>
                    <a:ext uri="{FF2B5EF4-FFF2-40B4-BE49-F238E27FC236}">
                      <a16:creationId xmlns:a16="http://schemas.microsoft.com/office/drawing/2014/main" id="{1B60FE50-E918-D3C4-F482-1BF7662D3AA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 rot="-10800000">
                  <a:off x="95985" y="3431349"/>
                  <a:ext cx="2410874" cy="1227150"/>
                </a:xfrm>
                <a:prstGeom prst="rect">
                  <a:avLst/>
                </a:prstGeom>
              </p:spPr>
            </p:pic>
          </p:grpSp>
          <p:grpSp>
            <p:nvGrpSpPr>
              <p:cNvPr id="28" name="그룹 1005">
                <a:extLst>
                  <a:ext uri="{FF2B5EF4-FFF2-40B4-BE49-F238E27FC236}">
                    <a16:creationId xmlns:a16="http://schemas.microsoft.com/office/drawing/2014/main" id="{F6B2DEC1-86F8-B247-500E-3D48215DE264}"/>
                  </a:ext>
                </a:extLst>
              </p:cNvPr>
              <p:cNvGrpSpPr/>
              <p:nvPr/>
            </p:nvGrpSpPr>
            <p:grpSpPr>
              <a:xfrm>
                <a:off x="1952084" y="3836402"/>
                <a:ext cx="900253" cy="417046"/>
                <a:chOff x="1952084" y="3836402"/>
                <a:chExt cx="900253" cy="417046"/>
              </a:xfrm>
            </p:grpSpPr>
            <p:pic>
              <p:nvPicPr>
                <p:cNvPr id="29" name="Object 11">
                  <a:extLst>
                    <a:ext uri="{FF2B5EF4-FFF2-40B4-BE49-F238E27FC236}">
                      <a16:creationId xmlns:a16="http://schemas.microsoft.com/office/drawing/2014/main" id="{4911B6AE-283F-D2E2-49F6-D8A8D5423DF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 rot="-16200000">
                  <a:off x="1952084" y="3836402"/>
                  <a:ext cx="900253" cy="41704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25" name="그룹 1006">
              <a:extLst>
                <a:ext uri="{FF2B5EF4-FFF2-40B4-BE49-F238E27FC236}">
                  <a16:creationId xmlns:a16="http://schemas.microsoft.com/office/drawing/2014/main" id="{C98A203A-B066-8A6F-B150-BAC78B75C902}"/>
                </a:ext>
              </a:extLst>
            </p:cNvPr>
            <p:cNvGrpSpPr/>
            <p:nvPr/>
          </p:nvGrpSpPr>
          <p:grpSpPr>
            <a:xfrm>
              <a:off x="2412476" y="4653360"/>
              <a:ext cx="98845" cy="98845"/>
              <a:chOff x="2412476" y="4653360"/>
              <a:chExt cx="98845" cy="98845"/>
            </a:xfrm>
          </p:grpSpPr>
          <p:pic>
            <p:nvPicPr>
              <p:cNvPr id="26" name="Object 15">
                <a:extLst>
                  <a:ext uri="{FF2B5EF4-FFF2-40B4-BE49-F238E27FC236}">
                    <a16:creationId xmlns:a16="http://schemas.microsoft.com/office/drawing/2014/main" id="{441777D6-B66B-0CF2-18E9-9292D618F5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16200000">
                <a:off x="2412476" y="4653360"/>
                <a:ext cx="98845" cy="98845"/>
              </a:xfrm>
              <a:prstGeom prst="rect">
                <a:avLst/>
              </a:prstGeom>
            </p:spPr>
          </p:pic>
        </p:grp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3AF257D8-C377-FAA1-F49B-6B1E08AE1F9A}"/>
              </a:ext>
            </a:extLst>
          </p:cNvPr>
          <p:cNvSpPr txBox="1"/>
          <p:nvPr/>
        </p:nvSpPr>
        <p:spPr>
          <a:xfrm>
            <a:off x="603079" y="4633059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내용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3436E85-F8EF-302B-DE82-F422F108C88C}"/>
              </a:ext>
            </a:extLst>
          </p:cNvPr>
          <p:cNvSpPr txBox="1"/>
          <p:nvPr/>
        </p:nvSpPr>
        <p:spPr>
          <a:xfrm>
            <a:off x="575237" y="5341292"/>
            <a:ext cx="21109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상세 설계</a:t>
            </a:r>
            <a:endParaRPr lang="en-US" altLang="ko-KR" sz="1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05A19DB-01B2-EC09-D01B-62BEB910EA87}"/>
              </a:ext>
            </a:extLst>
          </p:cNvPr>
          <p:cNvSpPr txBox="1"/>
          <p:nvPr/>
        </p:nvSpPr>
        <p:spPr>
          <a:xfrm>
            <a:off x="228601" y="5714433"/>
            <a:ext cx="18310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화면설계</a:t>
            </a:r>
            <a:endParaRPr lang="en-US" altLang="ko-KR" sz="1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 모듈 상세 설계</a:t>
            </a:r>
            <a:endParaRPr lang="en-US" altLang="ko-KR" sz="1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F40A81C-7BAD-E672-569D-EE998AF44A04}"/>
              </a:ext>
            </a:extLst>
          </p:cNvPr>
          <p:cNvSpPr txBox="1"/>
          <p:nvPr/>
        </p:nvSpPr>
        <p:spPr>
          <a:xfrm>
            <a:off x="3350067" y="1623529"/>
            <a:ext cx="71655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화면 설계</a:t>
            </a:r>
            <a:endParaRPr lang="en-US" altLang="ko-KR" sz="5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6860195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120401" y="3977544"/>
            <a:ext cx="10415653" cy="2460565"/>
            <a:chOff x="-4120401" y="3977544"/>
            <a:chExt cx="10415653" cy="246056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-9328227" y="2747261"/>
              <a:ext cx="20831305" cy="4921131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-4120401" y="3977544"/>
              <a:ext cx="10415653" cy="246056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161596" y="712378"/>
            <a:ext cx="14619357" cy="64543"/>
            <a:chOff x="3161596" y="712378"/>
            <a:chExt cx="14619357" cy="6454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61596" y="712378"/>
              <a:ext cx="14619357" cy="6454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152072" y="9697362"/>
            <a:ext cx="14619357" cy="64543"/>
            <a:chOff x="3152072" y="9697362"/>
            <a:chExt cx="14619357" cy="64543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52072" y="9697362"/>
              <a:ext cx="14619357" cy="64543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982547D-3B5F-0A8E-49E3-1F54D3275F16}"/>
              </a:ext>
            </a:extLst>
          </p:cNvPr>
          <p:cNvSpPr txBox="1"/>
          <p:nvPr/>
        </p:nvSpPr>
        <p:spPr>
          <a:xfrm>
            <a:off x="465576" y="2152151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종합 설계 개요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B1CF5D-4C64-A71C-8817-C2E191764DB8}"/>
              </a:ext>
            </a:extLst>
          </p:cNvPr>
          <p:cNvSpPr txBox="1"/>
          <p:nvPr/>
        </p:nvSpPr>
        <p:spPr>
          <a:xfrm>
            <a:off x="467147" y="2767924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관련 연구 및 사례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0C9DB6-C6E1-9FF0-5D11-F1B6D099EF82}"/>
              </a:ext>
            </a:extLst>
          </p:cNvPr>
          <p:cNvSpPr txBox="1"/>
          <p:nvPr/>
        </p:nvSpPr>
        <p:spPr>
          <a:xfrm>
            <a:off x="493651" y="3399568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 구성도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505771-9C6E-2298-E383-129FAD453EAB}"/>
              </a:ext>
            </a:extLst>
          </p:cNvPr>
          <p:cNvSpPr txBox="1"/>
          <p:nvPr/>
        </p:nvSpPr>
        <p:spPr>
          <a:xfrm>
            <a:off x="493651" y="4007963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수행 시나리오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99113A-F75B-8EE8-648A-3287C4E2644B}"/>
              </a:ext>
            </a:extLst>
          </p:cNvPr>
          <p:cNvSpPr txBox="1"/>
          <p:nvPr/>
        </p:nvSpPr>
        <p:spPr>
          <a:xfrm>
            <a:off x="610728" y="6626423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업무 분담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673A15-23C9-C915-A034-4FEC67FB1BBB}"/>
              </a:ext>
            </a:extLst>
          </p:cNvPr>
          <p:cNvSpPr txBox="1"/>
          <p:nvPr/>
        </p:nvSpPr>
        <p:spPr>
          <a:xfrm>
            <a:off x="575237" y="7209704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수행 일정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F4CC7B-0E70-ACE7-DF84-44D91496F7C0}"/>
              </a:ext>
            </a:extLst>
          </p:cNvPr>
          <p:cNvSpPr txBox="1"/>
          <p:nvPr/>
        </p:nvSpPr>
        <p:spPr>
          <a:xfrm>
            <a:off x="589270" y="7811389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참고 문헌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A577601D-675B-2415-4014-D3B1FB9900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262655"/>
              </p:ext>
            </p:extLst>
          </p:nvPr>
        </p:nvGraphicFramePr>
        <p:xfrm>
          <a:off x="3350067" y="3562241"/>
          <a:ext cx="10137332" cy="7535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44248">
                  <a:extLst>
                    <a:ext uri="{9D8B030D-6E8A-4147-A177-3AD203B41FA5}">
                      <a16:colId xmlns:a16="http://schemas.microsoft.com/office/drawing/2014/main" val="1008068796"/>
                    </a:ext>
                  </a:extLst>
                </a:gridCol>
                <a:gridCol w="2192285">
                  <a:extLst>
                    <a:ext uri="{9D8B030D-6E8A-4147-A177-3AD203B41FA5}">
                      <a16:colId xmlns:a16="http://schemas.microsoft.com/office/drawing/2014/main" val="1904644016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3390188347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4194304158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663155962"/>
                    </a:ext>
                  </a:extLst>
                </a:gridCol>
                <a:gridCol w="2209799">
                  <a:extLst>
                    <a:ext uri="{9D8B030D-6E8A-4147-A177-3AD203B41FA5}">
                      <a16:colId xmlns:a16="http://schemas.microsoft.com/office/drawing/2014/main" val="2549915294"/>
                    </a:ext>
                  </a:extLst>
                </a:gridCol>
              </a:tblGrid>
              <a:tr h="37675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Page Title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이모티콘 공유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Screen ID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Emoji-A-1401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Date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2023-02-21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1737432"/>
                  </a:ext>
                </a:extLst>
              </a:tr>
              <a:tr h="37675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Screen Path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Home&gt;</a:t>
                      </a:r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이모티콘 공유</a:t>
                      </a:r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&gt;</a:t>
                      </a:r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이모티콘 공유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0607531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DC2F8441-22FB-60E7-B50D-FBBA92AD75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8099627"/>
              </p:ext>
            </p:extLst>
          </p:nvPr>
        </p:nvGraphicFramePr>
        <p:xfrm>
          <a:off x="13563600" y="3562240"/>
          <a:ext cx="3736533" cy="47933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1000">
                  <a:extLst>
                    <a:ext uri="{9D8B030D-6E8A-4147-A177-3AD203B41FA5}">
                      <a16:colId xmlns:a16="http://schemas.microsoft.com/office/drawing/2014/main" val="1008068796"/>
                    </a:ext>
                  </a:extLst>
                </a:gridCol>
                <a:gridCol w="3355533">
                  <a:extLst>
                    <a:ext uri="{9D8B030D-6E8A-4147-A177-3AD203B41FA5}">
                      <a16:colId xmlns:a16="http://schemas.microsoft.com/office/drawing/2014/main" val="1904644016"/>
                    </a:ext>
                  </a:extLst>
                </a:gridCol>
              </a:tblGrid>
              <a:tr h="39944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Description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1737432"/>
                  </a:ext>
                </a:extLst>
              </a:tr>
              <a:tr h="399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1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이모티콘 공유 페이지로 이동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0607531"/>
                  </a:ext>
                </a:extLst>
              </a:tr>
              <a:tr h="399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2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이모티콘 공유 글 작성 페이지로 이동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1588613"/>
                  </a:ext>
                </a:extLst>
              </a:tr>
              <a:tr h="399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3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이모티콘 공유 내용 페이지로 이동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3047363"/>
                  </a:ext>
                </a:extLst>
              </a:tr>
              <a:tr h="399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4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1112283"/>
                  </a:ext>
                </a:extLst>
              </a:tr>
              <a:tr h="399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5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6131370"/>
                  </a:ext>
                </a:extLst>
              </a:tr>
              <a:tr h="399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6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6943329"/>
                  </a:ext>
                </a:extLst>
              </a:tr>
              <a:tr h="399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7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1209388"/>
                  </a:ext>
                </a:extLst>
              </a:tr>
              <a:tr h="399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8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8948434"/>
                  </a:ext>
                </a:extLst>
              </a:tr>
              <a:tr h="399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9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1488031"/>
                  </a:ext>
                </a:extLst>
              </a:tr>
              <a:tr h="39944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Check Point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8849917"/>
                  </a:ext>
                </a:extLst>
              </a:tr>
              <a:tr h="399443">
                <a:tc gridSpan="2"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1057089"/>
                  </a:ext>
                </a:extLst>
              </a:tr>
            </a:tbl>
          </a:graphicData>
        </a:graphic>
      </p:graphicFrame>
      <p:pic>
        <p:nvPicPr>
          <p:cNvPr id="21" name="그림 20" descr="테이블이(가) 표시된 사진&#10;&#10;자동 생성된 설명">
            <a:extLst>
              <a:ext uri="{FF2B5EF4-FFF2-40B4-BE49-F238E27FC236}">
                <a16:creationId xmlns:a16="http://schemas.microsoft.com/office/drawing/2014/main" id="{F30A6E32-5051-B321-6DB7-969F5E740B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0067" y="4380613"/>
            <a:ext cx="10137331" cy="510874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EEC017E-33E3-8C99-4B2B-8C15A67950EF}"/>
              </a:ext>
            </a:extLst>
          </p:cNvPr>
          <p:cNvSpPr txBox="1"/>
          <p:nvPr/>
        </p:nvSpPr>
        <p:spPr>
          <a:xfrm>
            <a:off x="3874664" y="6269215"/>
            <a:ext cx="426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①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BE3BB76-A0C2-6A9F-E041-34D987B19A11}"/>
              </a:ext>
            </a:extLst>
          </p:cNvPr>
          <p:cNvSpPr txBox="1"/>
          <p:nvPr/>
        </p:nvSpPr>
        <p:spPr>
          <a:xfrm>
            <a:off x="3874664" y="6601120"/>
            <a:ext cx="6030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②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EE68BCD-B9DD-FBBE-7BE5-7F8BAEEE034A}"/>
              </a:ext>
            </a:extLst>
          </p:cNvPr>
          <p:cNvSpPr txBox="1"/>
          <p:nvPr/>
        </p:nvSpPr>
        <p:spPr>
          <a:xfrm>
            <a:off x="5943600" y="6312450"/>
            <a:ext cx="22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③</a:t>
            </a:r>
          </a:p>
        </p:txBody>
      </p:sp>
      <p:grpSp>
        <p:nvGrpSpPr>
          <p:cNvPr id="18" name="그룹 1002">
            <a:extLst>
              <a:ext uri="{FF2B5EF4-FFF2-40B4-BE49-F238E27FC236}">
                <a16:creationId xmlns:a16="http://schemas.microsoft.com/office/drawing/2014/main" id="{9FB222D6-9C2A-568E-05CB-1DF7EC77FB25}"/>
              </a:ext>
            </a:extLst>
          </p:cNvPr>
          <p:cNvGrpSpPr/>
          <p:nvPr/>
        </p:nvGrpSpPr>
        <p:grpSpPr>
          <a:xfrm>
            <a:off x="-7273" y="5216340"/>
            <a:ext cx="2514748" cy="1320856"/>
            <a:chOff x="95985" y="3431349"/>
            <a:chExt cx="2514748" cy="1320856"/>
          </a:xfrm>
        </p:grpSpPr>
        <p:grpSp>
          <p:nvGrpSpPr>
            <p:cNvPr id="22" name="그룹 1003">
              <a:extLst>
                <a:ext uri="{FF2B5EF4-FFF2-40B4-BE49-F238E27FC236}">
                  <a16:creationId xmlns:a16="http://schemas.microsoft.com/office/drawing/2014/main" id="{D872E6BE-FDBF-0C0B-352F-8E581A58AF80}"/>
                </a:ext>
              </a:extLst>
            </p:cNvPr>
            <p:cNvGrpSpPr/>
            <p:nvPr/>
          </p:nvGrpSpPr>
          <p:grpSpPr>
            <a:xfrm>
              <a:off x="95985" y="3431349"/>
              <a:ext cx="2514748" cy="1227150"/>
              <a:chOff x="95985" y="3431349"/>
              <a:chExt cx="2514748" cy="1227150"/>
            </a:xfrm>
          </p:grpSpPr>
          <p:grpSp>
            <p:nvGrpSpPr>
              <p:cNvPr id="28" name="그룹 1004">
                <a:extLst>
                  <a:ext uri="{FF2B5EF4-FFF2-40B4-BE49-F238E27FC236}">
                    <a16:creationId xmlns:a16="http://schemas.microsoft.com/office/drawing/2014/main" id="{057E05DD-6E0D-DFC5-8609-3CAB5D02B15F}"/>
                  </a:ext>
                </a:extLst>
              </p:cNvPr>
              <p:cNvGrpSpPr/>
              <p:nvPr/>
            </p:nvGrpSpPr>
            <p:grpSpPr>
              <a:xfrm>
                <a:off x="95985" y="3431349"/>
                <a:ext cx="2410874" cy="1227150"/>
                <a:chOff x="95985" y="3431349"/>
                <a:chExt cx="2410874" cy="1227150"/>
              </a:xfrm>
            </p:grpSpPr>
            <p:pic>
              <p:nvPicPr>
                <p:cNvPr id="32" name="Object 8">
                  <a:extLst>
                    <a:ext uri="{FF2B5EF4-FFF2-40B4-BE49-F238E27FC236}">
                      <a16:creationId xmlns:a16="http://schemas.microsoft.com/office/drawing/2014/main" id="{6EB0F578-C09C-4320-F564-60E291B4067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 rot="-10800000">
                  <a:off x="95985" y="3431349"/>
                  <a:ext cx="2410874" cy="1227150"/>
                </a:xfrm>
                <a:prstGeom prst="rect">
                  <a:avLst/>
                </a:prstGeom>
              </p:spPr>
            </p:pic>
          </p:grpSp>
          <p:grpSp>
            <p:nvGrpSpPr>
              <p:cNvPr id="29" name="그룹 1005">
                <a:extLst>
                  <a:ext uri="{FF2B5EF4-FFF2-40B4-BE49-F238E27FC236}">
                    <a16:creationId xmlns:a16="http://schemas.microsoft.com/office/drawing/2014/main" id="{B1360F00-D4A8-ADD2-AA40-C842F0E776B5}"/>
                  </a:ext>
                </a:extLst>
              </p:cNvPr>
              <p:cNvGrpSpPr/>
              <p:nvPr/>
            </p:nvGrpSpPr>
            <p:grpSpPr>
              <a:xfrm>
                <a:off x="1952084" y="3836402"/>
                <a:ext cx="900253" cy="417046"/>
                <a:chOff x="1952084" y="3836402"/>
                <a:chExt cx="900253" cy="417046"/>
              </a:xfrm>
            </p:grpSpPr>
            <p:pic>
              <p:nvPicPr>
                <p:cNvPr id="31" name="Object 11">
                  <a:extLst>
                    <a:ext uri="{FF2B5EF4-FFF2-40B4-BE49-F238E27FC236}">
                      <a16:creationId xmlns:a16="http://schemas.microsoft.com/office/drawing/2014/main" id="{79E9C573-B651-1596-594F-5201C1681BD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 rot="-16200000">
                  <a:off x="1952084" y="3836402"/>
                  <a:ext cx="900253" cy="41704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26" name="그룹 1006">
              <a:extLst>
                <a:ext uri="{FF2B5EF4-FFF2-40B4-BE49-F238E27FC236}">
                  <a16:creationId xmlns:a16="http://schemas.microsoft.com/office/drawing/2014/main" id="{6D62224F-FD7B-00F7-3C1A-B09BB25823E9}"/>
                </a:ext>
              </a:extLst>
            </p:cNvPr>
            <p:cNvGrpSpPr/>
            <p:nvPr/>
          </p:nvGrpSpPr>
          <p:grpSpPr>
            <a:xfrm>
              <a:off x="2412476" y="4653360"/>
              <a:ext cx="98845" cy="98845"/>
              <a:chOff x="2412476" y="4653360"/>
              <a:chExt cx="98845" cy="98845"/>
            </a:xfrm>
          </p:grpSpPr>
          <p:pic>
            <p:nvPicPr>
              <p:cNvPr id="27" name="Object 15">
                <a:extLst>
                  <a:ext uri="{FF2B5EF4-FFF2-40B4-BE49-F238E27FC236}">
                    <a16:creationId xmlns:a16="http://schemas.microsoft.com/office/drawing/2014/main" id="{56327855-AF9F-0190-087F-7E5E885A7E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16200000">
                <a:off x="2412476" y="4653360"/>
                <a:ext cx="98845" cy="98845"/>
              </a:xfrm>
              <a:prstGeom prst="rect">
                <a:avLst/>
              </a:prstGeom>
            </p:spPr>
          </p:pic>
        </p:grp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2118BE10-81A5-22F5-47B2-C3316EB01D14}"/>
              </a:ext>
            </a:extLst>
          </p:cNvPr>
          <p:cNvSpPr txBox="1"/>
          <p:nvPr/>
        </p:nvSpPr>
        <p:spPr>
          <a:xfrm>
            <a:off x="603079" y="4633059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내용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C407CB6-96E3-9ABC-A648-71E7C159417E}"/>
              </a:ext>
            </a:extLst>
          </p:cNvPr>
          <p:cNvSpPr txBox="1"/>
          <p:nvPr/>
        </p:nvSpPr>
        <p:spPr>
          <a:xfrm>
            <a:off x="575237" y="5341292"/>
            <a:ext cx="21109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상세 설계</a:t>
            </a:r>
            <a:endParaRPr lang="en-US" altLang="ko-KR" sz="1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F0615AB-4D58-5134-267D-99C70B7201A1}"/>
              </a:ext>
            </a:extLst>
          </p:cNvPr>
          <p:cNvSpPr txBox="1"/>
          <p:nvPr/>
        </p:nvSpPr>
        <p:spPr>
          <a:xfrm>
            <a:off x="228601" y="5714433"/>
            <a:ext cx="18310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화면설계</a:t>
            </a:r>
            <a:endParaRPr lang="en-US" altLang="ko-KR" sz="1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 모듈 상세 설계</a:t>
            </a:r>
            <a:endParaRPr lang="en-US" altLang="ko-KR" sz="1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3A287E3-B497-F16F-0A95-5AD26241F7C3}"/>
              </a:ext>
            </a:extLst>
          </p:cNvPr>
          <p:cNvSpPr txBox="1"/>
          <p:nvPr/>
        </p:nvSpPr>
        <p:spPr>
          <a:xfrm>
            <a:off x="3350067" y="1623529"/>
            <a:ext cx="71655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화면 설계</a:t>
            </a:r>
            <a:endParaRPr lang="en-US" altLang="ko-KR" sz="5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185361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120401" y="3977544"/>
            <a:ext cx="10415653" cy="2460565"/>
            <a:chOff x="-4120401" y="3977544"/>
            <a:chExt cx="10415653" cy="246056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-9328227" y="2747261"/>
              <a:ext cx="20831305" cy="4921131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-4120401" y="3977544"/>
              <a:ext cx="10415653" cy="246056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161596" y="712378"/>
            <a:ext cx="14619357" cy="64543"/>
            <a:chOff x="3161596" y="712378"/>
            <a:chExt cx="14619357" cy="6454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61596" y="712378"/>
              <a:ext cx="14619357" cy="6454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152072" y="9697362"/>
            <a:ext cx="14619357" cy="64543"/>
            <a:chOff x="3152072" y="9697362"/>
            <a:chExt cx="14619357" cy="64543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52072" y="9697362"/>
              <a:ext cx="14619357" cy="64543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982547D-3B5F-0A8E-49E3-1F54D3275F16}"/>
              </a:ext>
            </a:extLst>
          </p:cNvPr>
          <p:cNvSpPr txBox="1"/>
          <p:nvPr/>
        </p:nvSpPr>
        <p:spPr>
          <a:xfrm>
            <a:off x="465576" y="2152151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종합 설계 개요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B1CF5D-4C64-A71C-8817-C2E191764DB8}"/>
              </a:ext>
            </a:extLst>
          </p:cNvPr>
          <p:cNvSpPr txBox="1"/>
          <p:nvPr/>
        </p:nvSpPr>
        <p:spPr>
          <a:xfrm>
            <a:off x="467147" y="2767924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관련 연구 및 사례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0C9DB6-C6E1-9FF0-5D11-F1B6D099EF82}"/>
              </a:ext>
            </a:extLst>
          </p:cNvPr>
          <p:cNvSpPr txBox="1"/>
          <p:nvPr/>
        </p:nvSpPr>
        <p:spPr>
          <a:xfrm>
            <a:off x="493651" y="3399568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 구성도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505771-9C6E-2298-E383-129FAD453EAB}"/>
              </a:ext>
            </a:extLst>
          </p:cNvPr>
          <p:cNvSpPr txBox="1"/>
          <p:nvPr/>
        </p:nvSpPr>
        <p:spPr>
          <a:xfrm>
            <a:off x="493651" y="4007963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수행 시나리오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99113A-F75B-8EE8-648A-3287C4E2644B}"/>
              </a:ext>
            </a:extLst>
          </p:cNvPr>
          <p:cNvSpPr txBox="1"/>
          <p:nvPr/>
        </p:nvSpPr>
        <p:spPr>
          <a:xfrm>
            <a:off x="610728" y="6626423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업무 분담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673A15-23C9-C915-A034-4FEC67FB1BBB}"/>
              </a:ext>
            </a:extLst>
          </p:cNvPr>
          <p:cNvSpPr txBox="1"/>
          <p:nvPr/>
        </p:nvSpPr>
        <p:spPr>
          <a:xfrm>
            <a:off x="575237" y="7209704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수행 일정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F4CC7B-0E70-ACE7-DF84-44D91496F7C0}"/>
              </a:ext>
            </a:extLst>
          </p:cNvPr>
          <p:cNvSpPr txBox="1"/>
          <p:nvPr/>
        </p:nvSpPr>
        <p:spPr>
          <a:xfrm>
            <a:off x="589270" y="7811389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참고 문헌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A577601D-675B-2415-4014-D3B1FB9900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9621699"/>
              </p:ext>
            </p:extLst>
          </p:nvPr>
        </p:nvGraphicFramePr>
        <p:xfrm>
          <a:off x="3350067" y="3562241"/>
          <a:ext cx="10137332" cy="7535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44248">
                  <a:extLst>
                    <a:ext uri="{9D8B030D-6E8A-4147-A177-3AD203B41FA5}">
                      <a16:colId xmlns:a16="http://schemas.microsoft.com/office/drawing/2014/main" val="1008068796"/>
                    </a:ext>
                  </a:extLst>
                </a:gridCol>
                <a:gridCol w="2192285">
                  <a:extLst>
                    <a:ext uri="{9D8B030D-6E8A-4147-A177-3AD203B41FA5}">
                      <a16:colId xmlns:a16="http://schemas.microsoft.com/office/drawing/2014/main" val="1904644016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3390188347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4194304158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663155962"/>
                    </a:ext>
                  </a:extLst>
                </a:gridCol>
                <a:gridCol w="2209799">
                  <a:extLst>
                    <a:ext uri="{9D8B030D-6E8A-4147-A177-3AD203B41FA5}">
                      <a16:colId xmlns:a16="http://schemas.microsoft.com/office/drawing/2014/main" val="2549915294"/>
                    </a:ext>
                  </a:extLst>
                </a:gridCol>
              </a:tblGrid>
              <a:tr h="37675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Page Title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이모티콘 공유 글 작성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Screen ID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Emoji-A-1402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Date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2023-02-21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1737432"/>
                  </a:ext>
                </a:extLst>
              </a:tr>
              <a:tr h="37675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Screen Path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Home&gt;</a:t>
                      </a:r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이모티콘 공유</a:t>
                      </a:r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&gt;</a:t>
                      </a:r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이모티콘 공유 글 작성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0607531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DC2F8441-22FB-60E7-B50D-FBBA92AD75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9985800"/>
              </p:ext>
            </p:extLst>
          </p:nvPr>
        </p:nvGraphicFramePr>
        <p:xfrm>
          <a:off x="13563600" y="3562240"/>
          <a:ext cx="3736533" cy="47933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1000">
                  <a:extLst>
                    <a:ext uri="{9D8B030D-6E8A-4147-A177-3AD203B41FA5}">
                      <a16:colId xmlns:a16="http://schemas.microsoft.com/office/drawing/2014/main" val="1008068796"/>
                    </a:ext>
                  </a:extLst>
                </a:gridCol>
                <a:gridCol w="3355533">
                  <a:extLst>
                    <a:ext uri="{9D8B030D-6E8A-4147-A177-3AD203B41FA5}">
                      <a16:colId xmlns:a16="http://schemas.microsoft.com/office/drawing/2014/main" val="1904644016"/>
                    </a:ext>
                  </a:extLst>
                </a:gridCol>
              </a:tblGrid>
              <a:tr h="39944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Description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1737432"/>
                  </a:ext>
                </a:extLst>
              </a:tr>
              <a:tr h="399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1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제목 입력 텍스트 박스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0607531"/>
                  </a:ext>
                </a:extLst>
              </a:tr>
              <a:tr h="399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2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글 내용 입력 텍스트 박스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1588613"/>
                  </a:ext>
                </a:extLst>
              </a:tr>
              <a:tr h="399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3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이모티콘 사진 업로드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3047363"/>
                  </a:ext>
                </a:extLst>
              </a:tr>
              <a:tr h="399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4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이모티콘 공유 글 취소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1112283"/>
                  </a:ext>
                </a:extLst>
              </a:tr>
              <a:tr h="399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5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이모티콘 공유 글 등록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6131370"/>
                  </a:ext>
                </a:extLst>
              </a:tr>
              <a:tr h="399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6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6943329"/>
                  </a:ext>
                </a:extLst>
              </a:tr>
              <a:tr h="399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7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1209388"/>
                  </a:ext>
                </a:extLst>
              </a:tr>
              <a:tr h="399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8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8948434"/>
                  </a:ext>
                </a:extLst>
              </a:tr>
              <a:tr h="399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9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1488031"/>
                  </a:ext>
                </a:extLst>
              </a:tr>
              <a:tr h="39944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Check Point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8849917"/>
                  </a:ext>
                </a:extLst>
              </a:tr>
              <a:tr h="399443">
                <a:tc gridSpan="2"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1057089"/>
                  </a:ext>
                </a:extLst>
              </a:tr>
            </a:tbl>
          </a:graphicData>
        </a:graphic>
      </p:graphicFrame>
      <p:pic>
        <p:nvPicPr>
          <p:cNvPr id="21" name="그림 20" descr="테이블이(가) 표시된 사진&#10;&#10;자동 생성된 설명">
            <a:extLst>
              <a:ext uri="{FF2B5EF4-FFF2-40B4-BE49-F238E27FC236}">
                <a16:creationId xmlns:a16="http://schemas.microsoft.com/office/drawing/2014/main" id="{841E033A-3528-94FC-3CD7-6D6997C9DC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0066" y="4371964"/>
            <a:ext cx="10137331" cy="519697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B424130A-CE3F-C243-3316-76F0DB3D5674}"/>
              </a:ext>
            </a:extLst>
          </p:cNvPr>
          <p:cNvSpPr txBox="1"/>
          <p:nvPr/>
        </p:nvSpPr>
        <p:spPr>
          <a:xfrm>
            <a:off x="5943600" y="6277031"/>
            <a:ext cx="38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①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B44AFA9-75CD-6335-91CC-6C2623C050CA}"/>
              </a:ext>
            </a:extLst>
          </p:cNvPr>
          <p:cNvSpPr txBox="1"/>
          <p:nvPr/>
        </p:nvSpPr>
        <p:spPr>
          <a:xfrm>
            <a:off x="5943600" y="6670615"/>
            <a:ext cx="38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②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471F407-74B3-3FA5-6A67-CA492529C1FF}"/>
              </a:ext>
            </a:extLst>
          </p:cNvPr>
          <p:cNvSpPr txBox="1"/>
          <p:nvPr/>
        </p:nvSpPr>
        <p:spPr>
          <a:xfrm>
            <a:off x="5943600" y="8471468"/>
            <a:ext cx="38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③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6C72DD1-D1C5-34C8-6495-53282FF191E4}"/>
              </a:ext>
            </a:extLst>
          </p:cNvPr>
          <p:cNvSpPr txBox="1"/>
          <p:nvPr/>
        </p:nvSpPr>
        <p:spPr>
          <a:xfrm>
            <a:off x="9601200" y="8953500"/>
            <a:ext cx="38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④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5285D4B-CF19-4B99-0D5D-3177CAD85C5D}"/>
              </a:ext>
            </a:extLst>
          </p:cNvPr>
          <p:cNvSpPr txBox="1"/>
          <p:nvPr/>
        </p:nvSpPr>
        <p:spPr>
          <a:xfrm>
            <a:off x="10854421" y="8900688"/>
            <a:ext cx="38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⑤</a:t>
            </a:r>
          </a:p>
        </p:txBody>
      </p:sp>
      <p:grpSp>
        <p:nvGrpSpPr>
          <p:cNvPr id="18" name="그룹 1002">
            <a:extLst>
              <a:ext uri="{FF2B5EF4-FFF2-40B4-BE49-F238E27FC236}">
                <a16:creationId xmlns:a16="http://schemas.microsoft.com/office/drawing/2014/main" id="{17EF4D00-CE42-555C-D402-40F2DB3A53CB}"/>
              </a:ext>
            </a:extLst>
          </p:cNvPr>
          <p:cNvGrpSpPr/>
          <p:nvPr/>
        </p:nvGrpSpPr>
        <p:grpSpPr>
          <a:xfrm>
            <a:off x="-7273" y="5216340"/>
            <a:ext cx="2514748" cy="1320856"/>
            <a:chOff x="95985" y="3431349"/>
            <a:chExt cx="2514748" cy="1320856"/>
          </a:xfrm>
        </p:grpSpPr>
        <p:grpSp>
          <p:nvGrpSpPr>
            <p:cNvPr id="22" name="그룹 1003">
              <a:extLst>
                <a:ext uri="{FF2B5EF4-FFF2-40B4-BE49-F238E27FC236}">
                  <a16:creationId xmlns:a16="http://schemas.microsoft.com/office/drawing/2014/main" id="{D72570AA-EC42-521D-F4B5-1CECF03D395D}"/>
                </a:ext>
              </a:extLst>
            </p:cNvPr>
            <p:cNvGrpSpPr/>
            <p:nvPr/>
          </p:nvGrpSpPr>
          <p:grpSpPr>
            <a:xfrm>
              <a:off x="95985" y="3431349"/>
              <a:ext cx="2514748" cy="1227150"/>
              <a:chOff x="95985" y="3431349"/>
              <a:chExt cx="2514748" cy="1227150"/>
            </a:xfrm>
          </p:grpSpPr>
          <p:grpSp>
            <p:nvGrpSpPr>
              <p:cNvPr id="31" name="그룹 1004">
                <a:extLst>
                  <a:ext uri="{FF2B5EF4-FFF2-40B4-BE49-F238E27FC236}">
                    <a16:creationId xmlns:a16="http://schemas.microsoft.com/office/drawing/2014/main" id="{B1AD51DE-C951-507B-592D-A2EAC39CD1E4}"/>
                  </a:ext>
                </a:extLst>
              </p:cNvPr>
              <p:cNvGrpSpPr/>
              <p:nvPr/>
            </p:nvGrpSpPr>
            <p:grpSpPr>
              <a:xfrm>
                <a:off x="95985" y="3431349"/>
                <a:ext cx="2410874" cy="1227150"/>
                <a:chOff x="95985" y="3431349"/>
                <a:chExt cx="2410874" cy="1227150"/>
              </a:xfrm>
            </p:grpSpPr>
            <p:pic>
              <p:nvPicPr>
                <p:cNvPr id="34" name="Object 8">
                  <a:extLst>
                    <a:ext uri="{FF2B5EF4-FFF2-40B4-BE49-F238E27FC236}">
                      <a16:creationId xmlns:a16="http://schemas.microsoft.com/office/drawing/2014/main" id="{EB1410B1-57E5-48C2-6CE9-2DCCA60B8DB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 rot="-10800000">
                  <a:off x="95985" y="3431349"/>
                  <a:ext cx="2410874" cy="1227150"/>
                </a:xfrm>
                <a:prstGeom prst="rect">
                  <a:avLst/>
                </a:prstGeom>
              </p:spPr>
            </p:pic>
          </p:grpSp>
          <p:grpSp>
            <p:nvGrpSpPr>
              <p:cNvPr id="32" name="그룹 1005">
                <a:extLst>
                  <a:ext uri="{FF2B5EF4-FFF2-40B4-BE49-F238E27FC236}">
                    <a16:creationId xmlns:a16="http://schemas.microsoft.com/office/drawing/2014/main" id="{520C713D-3BFB-FEB1-EA1F-C8AE83748144}"/>
                  </a:ext>
                </a:extLst>
              </p:cNvPr>
              <p:cNvGrpSpPr/>
              <p:nvPr/>
            </p:nvGrpSpPr>
            <p:grpSpPr>
              <a:xfrm>
                <a:off x="1952084" y="3836402"/>
                <a:ext cx="900253" cy="417046"/>
                <a:chOff x="1952084" y="3836402"/>
                <a:chExt cx="900253" cy="417046"/>
              </a:xfrm>
            </p:grpSpPr>
            <p:pic>
              <p:nvPicPr>
                <p:cNvPr id="33" name="Object 11">
                  <a:extLst>
                    <a:ext uri="{FF2B5EF4-FFF2-40B4-BE49-F238E27FC236}">
                      <a16:creationId xmlns:a16="http://schemas.microsoft.com/office/drawing/2014/main" id="{D8B36DA0-F091-D0DC-BB78-37D3C86FF8A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 rot="-16200000">
                  <a:off x="1952084" y="3836402"/>
                  <a:ext cx="900253" cy="41704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28" name="그룹 1006">
              <a:extLst>
                <a:ext uri="{FF2B5EF4-FFF2-40B4-BE49-F238E27FC236}">
                  <a16:creationId xmlns:a16="http://schemas.microsoft.com/office/drawing/2014/main" id="{845F73F2-0152-7404-F907-EDDBCC1DB60C}"/>
                </a:ext>
              </a:extLst>
            </p:cNvPr>
            <p:cNvGrpSpPr/>
            <p:nvPr/>
          </p:nvGrpSpPr>
          <p:grpSpPr>
            <a:xfrm>
              <a:off x="2412476" y="4653360"/>
              <a:ext cx="98845" cy="98845"/>
              <a:chOff x="2412476" y="4653360"/>
              <a:chExt cx="98845" cy="98845"/>
            </a:xfrm>
          </p:grpSpPr>
          <p:pic>
            <p:nvPicPr>
              <p:cNvPr id="29" name="Object 15">
                <a:extLst>
                  <a:ext uri="{FF2B5EF4-FFF2-40B4-BE49-F238E27FC236}">
                    <a16:creationId xmlns:a16="http://schemas.microsoft.com/office/drawing/2014/main" id="{78675415-5A6F-9650-CD4F-063746899A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16200000">
                <a:off x="2412476" y="4653360"/>
                <a:ext cx="98845" cy="98845"/>
              </a:xfrm>
              <a:prstGeom prst="rect">
                <a:avLst/>
              </a:prstGeom>
            </p:spPr>
          </p:pic>
        </p:grp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634EC65D-B52B-00EF-0264-2FD98F6F0B8F}"/>
              </a:ext>
            </a:extLst>
          </p:cNvPr>
          <p:cNvSpPr txBox="1"/>
          <p:nvPr/>
        </p:nvSpPr>
        <p:spPr>
          <a:xfrm>
            <a:off x="603079" y="4633059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내용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A3580ED-F311-9389-F8CA-807085F12491}"/>
              </a:ext>
            </a:extLst>
          </p:cNvPr>
          <p:cNvSpPr txBox="1"/>
          <p:nvPr/>
        </p:nvSpPr>
        <p:spPr>
          <a:xfrm>
            <a:off x="575237" y="5341292"/>
            <a:ext cx="21109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상세 설계</a:t>
            </a:r>
            <a:endParaRPr lang="en-US" altLang="ko-KR" sz="1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5F10985-95CE-6779-4747-CABD3ABD6417}"/>
              </a:ext>
            </a:extLst>
          </p:cNvPr>
          <p:cNvSpPr txBox="1"/>
          <p:nvPr/>
        </p:nvSpPr>
        <p:spPr>
          <a:xfrm>
            <a:off x="228601" y="5714433"/>
            <a:ext cx="18310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화면설계</a:t>
            </a:r>
            <a:endParaRPr lang="en-US" altLang="ko-KR" sz="1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 모듈 상세 설계</a:t>
            </a:r>
            <a:endParaRPr lang="en-US" altLang="ko-KR" sz="1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4E9C293-4853-7DBB-C3C9-491147632B04}"/>
              </a:ext>
            </a:extLst>
          </p:cNvPr>
          <p:cNvSpPr txBox="1"/>
          <p:nvPr/>
        </p:nvSpPr>
        <p:spPr>
          <a:xfrm>
            <a:off x="3350067" y="1623529"/>
            <a:ext cx="71655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화면 설계</a:t>
            </a:r>
            <a:endParaRPr lang="en-US" altLang="ko-KR" sz="5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9207706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>
            <a:extLst>
              <a:ext uri="{FF2B5EF4-FFF2-40B4-BE49-F238E27FC236}">
                <a16:creationId xmlns:a16="http://schemas.microsoft.com/office/drawing/2014/main" id="{06EBD772-160A-0DF0-D8AC-1E6A504B35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0067" y="4369815"/>
            <a:ext cx="10137332" cy="529209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4120401" y="3977544"/>
            <a:ext cx="10415653" cy="2460565"/>
            <a:chOff x="-4120401" y="3977544"/>
            <a:chExt cx="10415653" cy="246056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-9328227" y="2747261"/>
              <a:ext cx="20831305" cy="4921131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-4120401" y="3977544"/>
              <a:ext cx="10415653" cy="246056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161596" y="712378"/>
            <a:ext cx="14619357" cy="64543"/>
            <a:chOff x="3161596" y="712378"/>
            <a:chExt cx="14619357" cy="6454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161596" y="712378"/>
              <a:ext cx="14619357" cy="6454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152072" y="9697362"/>
            <a:ext cx="14619357" cy="64543"/>
            <a:chOff x="3152072" y="9697362"/>
            <a:chExt cx="14619357" cy="64543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152072" y="9697362"/>
              <a:ext cx="14619357" cy="64543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982547D-3B5F-0A8E-49E3-1F54D3275F16}"/>
              </a:ext>
            </a:extLst>
          </p:cNvPr>
          <p:cNvSpPr txBox="1"/>
          <p:nvPr/>
        </p:nvSpPr>
        <p:spPr>
          <a:xfrm>
            <a:off x="465576" y="2152151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종합 설계 개요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B1CF5D-4C64-A71C-8817-C2E191764DB8}"/>
              </a:ext>
            </a:extLst>
          </p:cNvPr>
          <p:cNvSpPr txBox="1"/>
          <p:nvPr/>
        </p:nvSpPr>
        <p:spPr>
          <a:xfrm>
            <a:off x="467147" y="2767924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관련 연구 및 사례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0C9DB6-C6E1-9FF0-5D11-F1B6D099EF82}"/>
              </a:ext>
            </a:extLst>
          </p:cNvPr>
          <p:cNvSpPr txBox="1"/>
          <p:nvPr/>
        </p:nvSpPr>
        <p:spPr>
          <a:xfrm>
            <a:off x="493651" y="3399568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 구성도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505771-9C6E-2298-E383-129FAD453EAB}"/>
              </a:ext>
            </a:extLst>
          </p:cNvPr>
          <p:cNvSpPr txBox="1"/>
          <p:nvPr/>
        </p:nvSpPr>
        <p:spPr>
          <a:xfrm>
            <a:off x="493651" y="4007963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수행 시나리오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99113A-F75B-8EE8-648A-3287C4E2644B}"/>
              </a:ext>
            </a:extLst>
          </p:cNvPr>
          <p:cNvSpPr txBox="1"/>
          <p:nvPr/>
        </p:nvSpPr>
        <p:spPr>
          <a:xfrm>
            <a:off x="610728" y="6626423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업무 분담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673A15-23C9-C915-A034-4FEC67FB1BBB}"/>
              </a:ext>
            </a:extLst>
          </p:cNvPr>
          <p:cNvSpPr txBox="1"/>
          <p:nvPr/>
        </p:nvSpPr>
        <p:spPr>
          <a:xfrm>
            <a:off x="575237" y="7209704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수행 일정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F4CC7B-0E70-ACE7-DF84-44D91496F7C0}"/>
              </a:ext>
            </a:extLst>
          </p:cNvPr>
          <p:cNvSpPr txBox="1"/>
          <p:nvPr/>
        </p:nvSpPr>
        <p:spPr>
          <a:xfrm>
            <a:off x="589270" y="7811389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참고 문헌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A577601D-675B-2415-4014-D3B1FB9900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1024806"/>
              </p:ext>
            </p:extLst>
          </p:nvPr>
        </p:nvGraphicFramePr>
        <p:xfrm>
          <a:off x="3350067" y="3562241"/>
          <a:ext cx="10137332" cy="7535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44248">
                  <a:extLst>
                    <a:ext uri="{9D8B030D-6E8A-4147-A177-3AD203B41FA5}">
                      <a16:colId xmlns:a16="http://schemas.microsoft.com/office/drawing/2014/main" val="1008068796"/>
                    </a:ext>
                  </a:extLst>
                </a:gridCol>
                <a:gridCol w="2192285">
                  <a:extLst>
                    <a:ext uri="{9D8B030D-6E8A-4147-A177-3AD203B41FA5}">
                      <a16:colId xmlns:a16="http://schemas.microsoft.com/office/drawing/2014/main" val="1904644016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3390188347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4194304158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663155962"/>
                    </a:ext>
                  </a:extLst>
                </a:gridCol>
                <a:gridCol w="2209799">
                  <a:extLst>
                    <a:ext uri="{9D8B030D-6E8A-4147-A177-3AD203B41FA5}">
                      <a16:colId xmlns:a16="http://schemas.microsoft.com/office/drawing/2014/main" val="2549915294"/>
                    </a:ext>
                  </a:extLst>
                </a:gridCol>
              </a:tblGrid>
              <a:tr h="37675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Page Title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이모티콘 공유 글 작성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Screen ID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Emoji-A-1403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Date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2023-02-27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1737432"/>
                  </a:ext>
                </a:extLst>
              </a:tr>
              <a:tr h="37675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Screen Path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Home&gt;</a:t>
                      </a:r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이모티콘 공유</a:t>
                      </a:r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&gt;</a:t>
                      </a:r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이모티콘 공유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0607531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DC2F8441-22FB-60E7-B50D-FBBA92AD75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7451938"/>
              </p:ext>
            </p:extLst>
          </p:nvPr>
        </p:nvGraphicFramePr>
        <p:xfrm>
          <a:off x="13563600" y="3562240"/>
          <a:ext cx="3736533" cy="47933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1000">
                  <a:extLst>
                    <a:ext uri="{9D8B030D-6E8A-4147-A177-3AD203B41FA5}">
                      <a16:colId xmlns:a16="http://schemas.microsoft.com/office/drawing/2014/main" val="1008068796"/>
                    </a:ext>
                  </a:extLst>
                </a:gridCol>
                <a:gridCol w="3355533">
                  <a:extLst>
                    <a:ext uri="{9D8B030D-6E8A-4147-A177-3AD203B41FA5}">
                      <a16:colId xmlns:a16="http://schemas.microsoft.com/office/drawing/2014/main" val="1904644016"/>
                    </a:ext>
                  </a:extLst>
                </a:gridCol>
              </a:tblGrid>
              <a:tr h="39944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Description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1737432"/>
                  </a:ext>
                </a:extLst>
              </a:tr>
              <a:tr h="399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1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글 제목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0607531"/>
                  </a:ext>
                </a:extLst>
              </a:tr>
              <a:tr h="399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2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글 내용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1588613"/>
                  </a:ext>
                </a:extLst>
              </a:tr>
              <a:tr h="399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3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첨부파일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3047363"/>
                  </a:ext>
                </a:extLst>
              </a:tr>
              <a:tr h="399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4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1112283"/>
                  </a:ext>
                </a:extLst>
              </a:tr>
              <a:tr h="399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5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6131370"/>
                  </a:ext>
                </a:extLst>
              </a:tr>
              <a:tr h="399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6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6943329"/>
                  </a:ext>
                </a:extLst>
              </a:tr>
              <a:tr h="399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7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1209388"/>
                  </a:ext>
                </a:extLst>
              </a:tr>
              <a:tr h="399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8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8948434"/>
                  </a:ext>
                </a:extLst>
              </a:tr>
              <a:tr h="399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9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1488031"/>
                  </a:ext>
                </a:extLst>
              </a:tr>
              <a:tr h="39944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Check Point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8849917"/>
                  </a:ext>
                </a:extLst>
              </a:tr>
              <a:tr h="399443">
                <a:tc gridSpan="2"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1057089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B424130A-CE3F-C243-3316-76F0DB3D5674}"/>
              </a:ext>
            </a:extLst>
          </p:cNvPr>
          <p:cNvSpPr txBox="1"/>
          <p:nvPr/>
        </p:nvSpPr>
        <p:spPr>
          <a:xfrm>
            <a:off x="5943600" y="6277031"/>
            <a:ext cx="38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①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B44AFA9-75CD-6335-91CC-6C2623C050CA}"/>
              </a:ext>
            </a:extLst>
          </p:cNvPr>
          <p:cNvSpPr txBox="1"/>
          <p:nvPr/>
        </p:nvSpPr>
        <p:spPr>
          <a:xfrm>
            <a:off x="5943600" y="6670615"/>
            <a:ext cx="38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②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471F407-74B3-3FA5-6A67-CA492529C1FF}"/>
              </a:ext>
            </a:extLst>
          </p:cNvPr>
          <p:cNvSpPr txBox="1"/>
          <p:nvPr/>
        </p:nvSpPr>
        <p:spPr>
          <a:xfrm>
            <a:off x="5943600" y="8471468"/>
            <a:ext cx="38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③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692148A-C8C8-AE00-BC27-108AAD5DBC1F}"/>
              </a:ext>
            </a:extLst>
          </p:cNvPr>
          <p:cNvSpPr/>
          <p:nvPr/>
        </p:nvSpPr>
        <p:spPr>
          <a:xfrm>
            <a:off x="7696200" y="5458761"/>
            <a:ext cx="1371600" cy="3975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002">
            <a:extLst>
              <a:ext uri="{FF2B5EF4-FFF2-40B4-BE49-F238E27FC236}">
                <a16:creationId xmlns:a16="http://schemas.microsoft.com/office/drawing/2014/main" id="{9C4654E6-E6C4-DD0E-638F-A8F6AB6ACD3B}"/>
              </a:ext>
            </a:extLst>
          </p:cNvPr>
          <p:cNvGrpSpPr/>
          <p:nvPr/>
        </p:nvGrpSpPr>
        <p:grpSpPr>
          <a:xfrm>
            <a:off x="-7273" y="5216340"/>
            <a:ext cx="2514748" cy="1320856"/>
            <a:chOff x="95985" y="3431349"/>
            <a:chExt cx="2514748" cy="1320856"/>
          </a:xfrm>
        </p:grpSpPr>
        <p:grpSp>
          <p:nvGrpSpPr>
            <p:cNvPr id="21" name="그룹 1003">
              <a:extLst>
                <a:ext uri="{FF2B5EF4-FFF2-40B4-BE49-F238E27FC236}">
                  <a16:creationId xmlns:a16="http://schemas.microsoft.com/office/drawing/2014/main" id="{88E6C518-BB43-B69B-E295-B6857E1C4BB4}"/>
                </a:ext>
              </a:extLst>
            </p:cNvPr>
            <p:cNvGrpSpPr/>
            <p:nvPr/>
          </p:nvGrpSpPr>
          <p:grpSpPr>
            <a:xfrm>
              <a:off x="95985" y="3431349"/>
              <a:ext cx="2514748" cy="1227150"/>
              <a:chOff x="95985" y="3431349"/>
              <a:chExt cx="2514748" cy="1227150"/>
            </a:xfrm>
          </p:grpSpPr>
          <p:grpSp>
            <p:nvGrpSpPr>
              <p:cNvPr id="29" name="그룹 1004">
                <a:extLst>
                  <a:ext uri="{FF2B5EF4-FFF2-40B4-BE49-F238E27FC236}">
                    <a16:creationId xmlns:a16="http://schemas.microsoft.com/office/drawing/2014/main" id="{5C26D03A-B097-E2DD-E23F-336257D12646}"/>
                  </a:ext>
                </a:extLst>
              </p:cNvPr>
              <p:cNvGrpSpPr/>
              <p:nvPr/>
            </p:nvGrpSpPr>
            <p:grpSpPr>
              <a:xfrm>
                <a:off x="95985" y="3431349"/>
                <a:ext cx="2410874" cy="1227150"/>
                <a:chOff x="95985" y="3431349"/>
                <a:chExt cx="2410874" cy="1227150"/>
              </a:xfrm>
            </p:grpSpPr>
            <p:pic>
              <p:nvPicPr>
                <p:cNvPr id="33" name="Object 8">
                  <a:extLst>
                    <a:ext uri="{FF2B5EF4-FFF2-40B4-BE49-F238E27FC236}">
                      <a16:creationId xmlns:a16="http://schemas.microsoft.com/office/drawing/2014/main" id="{F2D2501E-EA6A-3996-ABA7-26204E36AD9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 rot="-10800000">
                  <a:off x="95985" y="3431349"/>
                  <a:ext cx="2410874" cy="1227150"/>
                </a:xfrm>
                <a:prstGeom prst="rect">
                  <a:avLst/>
                </a:prstGeom>
              </p:spPr>
            </p:pic>
          </p:grpSp>
          <p:grpSp>
            <p:nvGrpSpPr>
              <p:cNvPr id="31" name="그룹 1005">
                <a:extLst>
                  <a:ext uri="{FF2B5EF4-FFF2-40B4-BE49-F238E27FC236}">
                    <a16:creationId xmlns:a16="http://schemas.microsoft.com/office/drawing/2014/main" id="{D3746769-8B97-8684-99B0-2A20A821FE35}"/>
                  </a:ext>
                </a:extLst>
              </p:cNvPr>
              <p:cNvGrpSpPr/>
              <p:nvPr/>
            </p:nvGrpSpPr>
            <p:grpSpPr>
              <a:xfrm>
                <a:off x="1952084" y="3836402"/>
                <a:ext cx="900253" cy="417046"/>
                <a:chOff x="1952084" y="3836402"/>
                <a:chExt cx="900253" cy="417046"/>
              </a:xfrm>
            </p:grpSpPr>
            <p:pic>
              <p:nvPicPr>
                <p:cNvPr id="32" name="Object 11">
                  <a:extLst>
                    <a:ext uri="{FF2B5EF4-FFF2-40B4-BE49-F238E27FC236}">
                      <a16:creationId xmlns:a16="http://schemas.microsoft.com/office/drawing/2014/main" id="{7BDAEF33-52B0-6A39-FC2C-0AF40D6A705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 rot="-16200000">
                  <a:off x="1952084" y="3836402"/>
                  <a:ext cx="900253" cy="41704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26" name="그룹 1006">
              <a:extLst>
                <a:ext uri="{FF2B5EF4-FFF2-40B4-BE49-F238E27FC236}">
                  <a16:creationId xmlns:a16="http://schemas.microsoft.com/office/drawing/2014/main" id="{6618738B-0412-CB83-BD56-06768D73A7E2}"/>
                </a:ext>
              </a:extLst>
            </p:cNvPr>
            <p:cNvGrpSpPr/>
            <p:nvPr/>
          </p:nvGrpSpPr>
          <p:grpSpPr>
            <a:xfrm>
              <a:off x="2412476" y="4653360"/>
              <a:ext cx="98845" cy="98845"/>
              <a:chOff x="2412476" y="4653360"/>
              <a:chExt cx="98845" cy="98845"/>
            </a:xfrm>
          </p:grpSpPr>
          <p:pic>
            <p:nvPicPr>
              <p:cNvPr id="27" name="Object 15">
                <a:extLst>
                  <a:ext uri="{FF2B5EF4-FFF2-40B4-BE49-F238E27FC236}">
                    <a16:creationId xmlns:a16="http://schemas.microsoft.com/office/drawing/2014/main" id="{37D0A408-8429-81B5-63EA-83DB7A02F63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16200000">
                <a:off x="2412476" y="4653360"/>
                <a:ext cx="98845" cy="98845"/>
              </a:xfrm>
              <a:prstGeom prst="rect">
                <a:avLst/>
              </a:prstGeom>
            </p:spPr>
          </p:pic>
        </p:grp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A54A3097-63EA-3403-3AD8-B5B2B0F9C7F6}"/>
              </a:ext>
            </a:extLst>
          </p:cNvPr>
          <p:cNvSpPr txBox="1"/>
          <p:nvPr/>
        </p:nvSpPr>
        <p:spPr>
          <a:xfrm>
            <a:off x="603079" y="4633059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내용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33CC546-7DDC-46BF-5857-D3E78F89BA18}"/>
              </a:ext>
            </a:extLst>
          </p:cNvPr>
          <p:cNvSpPr txBox="1"/>
          <p:nvPr/>
        </p:nvSpPr>
        <p:spPr>
          <a:xfrm>
            <a:off x="575237" y="5341292"/>
            <a:ext cx="21109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상세 설계</a:t>
            </a:r>
            <a:endParaRPr lang="en-US" altLang="ko-KR" sz="1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DC2097B-0CF6-AB98-4BC4-6828A38917AE}"/>
              </a:ext>
            </a:extLst>
          </p:cNvPr>
          <p:cNvSpPr txBox="1"/>
          <p:nvPr/>
        </p:nvSpPr>
        <p:spPr>
          <a:xfrm>
            <a:off x="228601" y="5714433"/>
            <a:ext cx="18310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화면설계</a:t>
            </a:r>
            <a:endParaRPr lang="en-US" altLang="ko-KR" sz="1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 모듈 상세 설계</a:t>
            </a:r>
            <a:endParaRPr lang="en-US" altLang="ko-KR" sz="1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03102E9-C84C-CD8E-B1C5-988D78835F6F}"/>
              </a:ext>
            </a:extLst>
          </p:cNvPr>
          <p:cNvSpPr txBox="1"/>
          <p:nvPr/>
        </p:nvSpPr>
        <p:spPr>
          <a:xfrm>
            <a:off x="3350067" y="1623529"/>
            <a:ext cx="71655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화면 설계</a:t>
            </a:r>
            <a:endParaRPr lang="en-US" altLang="ko-KR" sz="5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648396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120401" y="3977544"/>
            <a:ext cx="10415653" cy="2460565"/>
            <a:chOff x="-4120401" y="3977544"/>
            <a:chExt cx="10415653" cy="246056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-9328227" y="2747261"/>
              <a:ext cx="20831305" cy="4921131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-4120401" y="3977544"/>
              <a:ext cx="10415653" cy="246056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161596" y="712378"/>
            <a:ext cx="14619357" cy="64543"/>
            <a:chOff x="3161596" y="712378"/>
            <a:chExt cx="14619357" cy="6454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61596" y="712378"/>
              <a:ext cx="14619357" cy="6454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152072" y="9697362"/>
            <a:ext cx="14619357" cy="64543"/>
            <a:chOff x="3152072" y="9697362"/>
            <a:chExt cx="14619357" cy="64543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52072" y="9697362"/>
              <a:ext cx="14619357" cy="64543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982547D-3B5F-0A8E-49E3-1F54D3275F16}"/>
              </a:ext>
            </a:extLst>
          </p:cNvPr>
          <p:cNvSpPr txBox="1"/>
          <p:nvPr/>
        </p:nvSpPr>
        <p:spPr>
          <a:xfrm>
            <a:off x="465576" y="2152151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종합 설계 개요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B1CF5D-4C64-A71C-8817-C2E191764DB8}"/>
              </a:ext>
            </a:extLst>
          </p:cNvPr>
          <p:cNvSpPr txBox="1"/>
          <p:nvPr/>
        </p:nvSpPr>
        <p:spPr>
          <a:xfrm>
            <a:off x="467147" y="2767924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관련 연구 및 사례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0C9DB6-C6E1-9FF0-5D11-F1B6D099EF82}"/>
              </a:ext>
            </a:extLst>
          </p:cNvPr>
          <p:cNvSpPr txBox="1"/>
          <p:nvPr/>
        </p:nvSpPr>
        <p:spPr>
          <a:xfrm>
            <a:off x="493651" y="3399568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 구성도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505771-9C6E-2298-E383-129FAD453EAB}"/>
              </a:ext>
            </a:extLst>
          </p:cNvPr>
          <p:cNvSpPr txBox="1"/>
          <p:nvPr/>
        </p:nvSpPr>
        <p:spPr>
          <a:xfrm>
            <a:off x="493651" y="4007963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수행 시나리오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99113A-F75B-8EE8-648A-3287C4E2644B}"/>
              </a:ext>
            </a:extLst>
          </p:cNvPr>
          <p:cNvSpPr txBox="1"/>
          <p:nvPr/>
        </p:nvSpPr>
        <p:spPr>
          <a:xfrm>
            <a:off x="610728" y="6626423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업무 분담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673A15-23C9-C915-A034-4FEC67FB1BBB}"/>
              </a:ext>
            </a:extLst>
          </p:cNvPr>
          <p:cNvSpPr txBox="1"/>
          <p:nvPr/>
        </p:nvSpPr>
        <p:spPr>
          <a:xfrm>
            <a:off x="575237" y="7209704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수행 일정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F4CC7B-0E70-ACE7-DF84-44D91496F7C0}"/>
              </a:ext>
            </a:extLst>
          </p:cNvPr>
          <p:cNvSpPr txBox="1"/>
          <p:nvPr/>
        </p:nvSpPr>
        <p:spPr>
          <a:xfrm>
            <a:off x="589270" y="7811389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참고 문헌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A577601D-675B-2415-4014-D3B1FB9900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0916436"/>
              </p:ext>
            </p:extLst>
          </p:nvPr>
        </p:nvGraphicFramePr>
        <p:xfrm>
          <a:off x="3350067" y="3562241"/>
          <a:ext cx="10137332" cy="7535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44248">
                  <a:extLst>
                    <a:ext uri="{9D8B030D-6E8A-4147-A177-3AD203B41FA5}">
                      <a16:colId xmlns:a16="http://schemas.microsoft.com/office/drawing/2014/main" val="1008068796"/>
                    </a:ext>
                  </a:extLst>
                </a:gridCol>
                <a:gridCol w="2192285">
                  <a:extLst>
                    <a:ext uri="{9D8B030D-6E8A-4147-A177-3AD203B41FA5}">
                      <a16:colId xmlns:a16="http://schemas.microsoft.com/office/drawing/2014/main" val="1904644016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3390188347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4194304158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663155962"/>
                    </a:ext>
                  </a:extLst>
                </a:gridCol>
                <a:gridCol w="2209799">
                  <a:extLst>
                    <a:ext uri="{9D8B030D-6E8A-4147-A177-3AD203B41FA5}">
                      <a16:colId xmlns:a16="http://schemas.microsoft.com/office/drawing/2014/main" val="2549915294"/>
                    </a:ext>
                  </a:extLst>
                </a:gridCol>
              </a:tblGrid>
              <a:tr h="37675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Page Title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채팅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Screen ID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Emoji-A-1501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Date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2023-02-21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1737432"/>
                  </a:ext>
                </a:extLst>
              </a:tr>
              <a:tr h="37675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Screen Path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Home&gt;</a:t>
                      </a:r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채팅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0607531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DC2F8441-22FB-60E7-B50D-FBBA92AD75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2585803"/>
              </p:ext>
            </p:extLst>
          </p:nvPr>
        </p:nvGraphicFramePr>
        <p:xfrm>
          <a:off x="13563600" y="3562240"/>
          <a:ext cx="3736533" cy="47933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1000">
                  <a:extLst>
                    <a:ext uri="{9D8B030D-6E8A-4147-A177-3AD203B41FA5}">
                      <a16:colId xmlns:a16="http://schemas.microsoft.com/office/drawing/2014/main" val="1008068796"/>
                    </a:ext>
                  </a:extLst>
                </a:gridCol>
                <a:gridCol w="3355533">
                  <a:extLst>
                    <a:ext uri="{9D8B030D-6E8A-4147-A177-3AD203B41FA5}">
                      <a16:colId xmlns:a16="http://schemas.microsoft.com/office/drawing/2014/main" val="1904644016"/>
                    </a:ext>
                  </a:extLst>
                </a:gridCol>
              </a:tblGrid>
              <a:tr h="39944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Description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1737432"/>
                  </a:ext>
                </a:extLst>
              </a:tr>
              <a:tr h="399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1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친구 목록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0607531"/>
                  </a:ext>
                </a:extLst>
              </a:tr>
              <a:tr h="399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2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채팅 수신함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1588613"/>
                  </a:ext>
                </a:extLst>
              </a:tr>
              <a:tr h="399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3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환경 설정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3047363"/>
                  </a:ext>
                </a:extLst>
              </a:tr>
              <a:tr h="399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4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채팅 메시지 내용 검색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1112283"/>
                  </a:ext>
                </a:extLst>
              </a:tr>
              <a:tr h="399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5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채팅 메시지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6131370"/>
                  </a:ext>
                </a:extLst>
              </a:tr>
              <a:tr h="399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6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메시지 입력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6943329"/>
                  </a:ext>
                </a:extLst>
              </a:tr>
              <a:tr h="399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7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메시지 전송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1209388"/>
                  </a:ext>
                </a:extLst>
              </a:tr>
              <a:tr h="399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8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8948434"/>
                  </a:ext>
                </a:extLst>
              </a:tr>
              <a:tr h="399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9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1488031"/>
                  </a:ext>
                </a:extLst>
              </a:tr>
              <a:tr h="39944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Check Point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8849917"/>
                  </a:ext>
                </a:extLst>
              </a:tr>
              <a:tr h="399443">
                <a:tc gridSpan="2"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1057089"/>
                  </a:ext>
                </a:extLst>
              </a:tr>
            </a:tbl>
          </a:graphicData>
        </a:graphic>
      </p:graphicFrame>
      <p:pic>
        <p:nvPicPr>
          <p:cNvPr id="21" name="그림 20" descr="텍스트이(가) 표시된 사진&#10;&#10;자동 생성된 설명">
            <a:extLst>
              <a:ext uri="{FF2B5EF4-FFF2-40B4-BE49-F238E27FC236}">
                <a16:creationId xmlns:a16="http://schemas.microsoft.com/office/drawing/2014/main" id="{B8FF0B7F-9044-7EE0-4D26-7805E36D71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0067" y="4374151"/>
            <a:ext cx="10137332" cy="525195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19487A80-5B0E-BDBC-6CAF-7040F2C07ACC}"/>
              </a:ext>
            </a:extLst>
          </p:cNvPr>
          <p:cNvSpPr txBox="1"/>
          <p:nvPr/>
        </p:nvSpPr>
        <p:spPr>
          <a:xfrm>
            <a:off x="2966266" y="5093580"/>
            <a:ext cx="481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①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A5BB0E3-AA9D-5AA1-A4D3-BD72B94B588C}"/>
              </a:ext>
            </a:extLst>
          </p:cNvPr>
          <p:cNvSpPr txBox="1"/>
          <p:nvPr/>
        </p:nvSpPr>
        <p:spPr>
          <a:xfrm>
            <a:off x="2971031" y="5756820"/>
            <a:ext cx="481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②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1C6D1FB-C1A8-E6D9-B06D-DB1521D04771}"/>
              </a:ext>
            </a:extLst>
          </p:cNvPr>
          <p:cNvSpPr txBox="1"/>
          <p:nvPr/>
        </p:nvSpPr>
        <p:spPr>
          <a:xfrm>
            <a:off x="2976318" y="8382892"/>
            <a:ext cx="481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③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A44B622-7C63-DE46-5E09-543A04AB07EB}"/>
              </a:ext>
            </a:extLst>
          </p:cNvPr>
          <p:cNvSpPr txBox="1"/>
          <p:nvPr/>
        </p:nvSpPr>
        <p:spPr>
          <a:xfrm>
            <a:off x="10418742" y="5148504"/>
            <a:ext cx="481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④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9E84A27-8537-FAFE-65E6-C69098123AB0}"/>
              </a:ext>
            </a:extLst>
          </p:cNvPr>
          <p:cNvSpPr txBox="1"/>
          <p:nvPr/>
        </p:nvSpPr>
        <p:spPr>
          <a:xfrm>
            <a:off x="10461750" y="5833138"/>
            <a:ext cx="481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⑤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08CD7DA-3451-724F-8B05-AABD1D092380}"/>
              </a:ext>
            </a:extLst>
          </p:cNvPr>
          <p:cNvSpPr txBox="1"/>
          <p:nvPr/>
        </p:nvSpPr>
        <p:spPr>
          <a:xfrm>
            <a:off x="9753600" y="8382892"/>
            <a:ext cx="481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⑥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2F081E9-4783-14AF-5BFF-CD910F073D35}"/>
              </a:ext>
            </a:extLst>
          </p:cNvPr>
          <p:cNvSpPr txBox="1"/>
          <p:nvPr/>
        </p:nvSpPr>
        <p:spPr>
          <a:xfrm>
            <a:off x="12649200" y="8733238"/>
            <a:ext cx="481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⑦</a:t>
            </a:r>
          </a:p>
        </p:txBody>
      </p:sp>
      <p:grpSp>
        <p:nvGrpSpPr>
          <p:cNvPr id="18" name="그룹 1002">
            <a:extLst>
              <a:ext uri="{FF2B5EF4-FFF2-40B4-BE49-F238E27FC236}">
                <a16:creationId xmlns:a16="http://schemas.microsoft.com/office/drawing/2014/main" id="{B760FC11-471D-B110-691E-F5D125330D37}"/>
              </a:ext>
            </a:extLst>
          </p:cNvPr>
          <p:cNvGrpSpPr/>
          <p:nvPr/>
        </p:nvGrpSpPr>
        <p:grpSpPr>
          <a:xfrm>
            <a:off x="-7273" y="5216340"/>
            <a:ext cx="2514748" cy="1320856"/>
            <a:chOff x="95985" y="3431349"/>
            <a:chExt cx="2514748" cy="1320856"/>
          </a:xfrm>
        </p:grpSpPr>
        <p:grpSp>
          <p:nvGrpSpPr>
            <p:cNvPr id="22" name="그룹 1003">
              <a:extLst>
                <a:ext uri="{FF2B5EF4-FFF2-40B4-BE49-F238E27FC236}">
                  <a16:creationId xmlns:a16="http://schemas.microsoft.com/office/drawing/2014/main" id="{D6AC82D2-3471-470B-38DF-F12390210B41}"/>
                </a:ext>
              </a:extLst>
            </p:cNvPr>
            <p:cNvGrpSpPr/>
            <p:nvPr/>
          </p:nvGrpSpPr>
          <p:grpSpPr>
            <a:xfrm>
              <a:off x="95985" y="3431349"/>
              <a:ext cx="2514748" cy="1227150"/>
              <a:chOff x="95985" y="3431349"/>
              <a:chExt cx="2514748" cy="1227150"/>
            </a:xfrm>
          </p:grpSpPr>
          <p:grpSp>
            <p:nvGrpSpPr>
              <p:cNvPr id="33" name="그룹 1004">
                <a:extLst>
                  <a:ext uri="{FF2B5EF4-FFF2-40B4-BE49-F238E27FC236}">
                    <a16:creationId xmlns:a16="http://schemas.microsoft.com/office/drawing/2014/main" id="{E3C27BA7-E58D-6AF9-C14E-76073B91526E}"/>
                  </a:ext>
                </a:extLst>
              </p:cNvPr>
              <p:cNvGrpSpPr/>
              <p:nvPr/>
            </p:nvGrpSpPr>
            <p:grpSpPr>
              <a:xfrm>
                <a:off x="95985" y="3431349"/>
                <a:ext cx="2410874" cy="1227150"/>
                <a:chOff x="95985" y="3431349"/>
                <a:chExt cx="2410874" cy="1227150"/>
              </a:xfrm>
            </p:grpSpPr>
            <p:pic>
              <p:nvPicPr>
                <p:cNvPr id="37" name="Object 8">
                  <a:extLst>
                    <a:ext uri="{FF2B5EF4-FFF2-40B4-BE49-F238E27FC236}">
                      <a16:creationId xmlns:a16="http://schemas.microsoft.com/office/drawing/2014/main" id="{19A1F138-A1E6-79E4-B84A-BE24B934151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 rot="-10800000">
                  <a:off x="95985" y="3431349"/>
                  <a:ext cx="2410874" cy="1227150"/>
                </a:xfrm>
                <a:prstGeom prst="rect">
                  <a:avLst/>
                </a:prstGeom>
              </p:spPr>
            </p:pic>
          </p:grpSp>
          <p:grpSp>
            <p:nvGrpSpPr>
              <p:cNvPr id="34" name="그룹 1005">
                <a:extLst>
                  <a:ext uri="{FF2B5EF4-FFF2-40B4-BE49-F238E27FC236}">
                    <a16:creationId xmlns:a16="http://schemas.microsoft.com/office/drawing/2014/main" id="{298FB695-5676-9E8C-4B92-D0751D868B0F}"/>
                  </a:ext>
                </a:extLst>
              </p:cNvPr>
              <p:cNvGrpSpPr/>
              <p:nvPr/>
            </p:nvGrpSpPr>
            <p:grpSpPr>
              <a:xfrm>
                <a:off x="1952084" y="3836402"/>
                <a:ext cx="900253" cy="417046"/>
                <a:chOff x="1952084" y="3836402"/>
                <a:chExt cx="900253" cy="417046"/>
              </a:xfrm>
            </p:grpSpPr>
            <p:pic>
              <p:nvPicPr>
                <p:cNvPr id="36" name="Object 11">
                  <a:extLst>
                    <a:ext uri="{FF2B5EF4-FFF2-40B4-BE49-F238E27FC236}">
                      <a16:creationId xmlns:a16="http://schemas.microsoft.com/office/drawing/2014/main" id="{3A48EAFE-C6F9-7866-C4A6-47A65FD225E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 rot="-16200000">
                  <a:off x="1952084" y="3836402"/>
                  <a:ext cx="900253" cy="41704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31" name="그룹 1006">
              <a:extLst>
                <a:ext uri="{FF2B5EF4-FFF2-40B4-BE49-F238E27FC236}">
                  <a16:creationId xmlns:a16="http://schemas.microsoft.com/office/drawing/2014/main" id="{F89678AF-A051-CF66-3607-C772060342E4}"/>
                </a:ext>
              </a:extLst>
            </p:cNvPr>
            <p:cNvGrpSpPr/>
            <p:nvPr/>
          </p:nvGrpSpPr>
          <p:grpSpPr>
            <a:xfrm>
              <a:off x="2412476" y="4653360"/>
              <a:ext cx="98845" cy="98845"/>
              <a:chOff x="2412476" y="4653360"/>
              <a:chExt cx="98845" cy="98845"/>
            </a:xfrm>
          </p:grpSpPr>
          <p:pic>
            <p:nvPicPr>
              <p:cNvPr id="32" name="Object 15">
                <a:extLst>
                  <a:ext uri="{FF2B5EF4-FFF2-40B4-BE49-F238E27FC236}">
                    <a16:creationId xmlns:a16="http://schemas.microsoft.com/office/drawing/2014/main" id="{82C24E8E-858D-A157-E642-9410CA16E8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16200000">
                <a:off x="2412476" y="4653360"/>
                <a:ext cx="98845" cy="98845"/>
              </a:xfrm>
              <a:prstGeom prst="rect">
                <a:avLst/>
              </a:prstGeom>
            </p:spPr>
          </p:pic>
        </p:grp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C2220703-5DA0-17A1-9795-5EDE234693EF}"/>
              </a:ext>
            </a:extLst>
          </p:cNvPr>
          <p:cNvSpPr txBox="1"/>
          <p:nvPr/>
        </p:nvSpPr>
        <p:spPr>
          <a:xfrm>
            <a:off x="603079" y="4633059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내용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2FBCDBF-360C-97ED-6F50-E5ACDD527606}"/>
              </a:ext>
            </a:extLst>
          </p:cNvPr>
          <p:cNvSpPr txBox="1"/>
          <p:nvPr/>
        </p:nvSpPr>
        <p:spPr>
          <a:xfrm>
            <a:off x="575237" y="5341292"/>
            <a:ext cx="21109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상세 설계</a:t>
            </a:r>
            <a:endParaRPr lang="en-US" altLang="ko-KR" sz="1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F154F3B-8E74-2964-4E60-33550DE0984D}"/>
              </a:ext>
            </a:extLst>
          </p:cNvPr>
          <p:cNvSpPr txBox="1"/>
          <p:nvPr/>
        </p:nvSpPr>
        <p:spPr>
          <a:xfrm>
            <a:off x="228601" y="5714433"/>
            <a:ext cx="18310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화면설계</a:t>
            </a:r>
            <a:endParaRPr lang="en-US" altLang="ko-KR" sz="1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 모듈 상세 설계</a:t>
            </a:r>
            <a:endParaRPr lang="en-US" altLang="ko-KR" sz="1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DC86E97-91A8-65CE-1139-B6FA7DD6FE49}"/>
              </a:ext>
            </a:extLst>
          </p:cNvPr>
          <p:cNvSpPr txBox="1"/>
          <p:nvPr/>
        </p:nvSpPr>
        <p:spPr>
          <a:xfrm>
            <a:off x="3350067" y="1623529"/>
            <a:ext cx="71655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화면 설계</a:t>
            </a:r>
            <a:endParaRPr lang="en-US" altLang="ko-KR" sz="5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104103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120401" y="3977544"/>
            <a:ext cx="10415653" cy="2460565"/>
            <a:chOff x="-4120401" y="3977544"/>
            <a:chExt cx="10415653" cy="246056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-9328227" y="2747261"/>
              <a:ext cx="20831305" cy="4921131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-4120401" y="3977544"/>
              <a:ext cx="10415653" cy="246056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2154485"/>
            <a:ext cx="2514748" cy="1320856"/>
            <a:chOff x="95985" y="3431349"/>
            <a:chExt cx="2514748" cy="1320856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95985" y="3431349"/>
              <a:ext cx="2514748" cy="1227150"/>
              <a:chOff x="95985" y="3431349"/>
              <a:chExt cx="2514748" cy="1227150"/>
            </a:xfrm>
          </p:grpSpPr>
          <p:grpSp>
            <p:nvGrpSpPr>
              <p:cNvPr id="1004" name="그룹 1004"/>
              <p:cNvGrpSpPr/>
              <p:nvPr/>
            </p:nvGrpSpPr>
            <p:grpSpPr>
              <a:xfrm>
                <a:off x="95985" y="3431349"/>
                <a:ext cx="2410874" cy="1227150"/>
                <a:chOff x="95985" y="3431349"/>
                <a:chExt cx="2410874" cy="1227150"/>
              </a:xfrm>
            </p:grpSpPr>
            <p:pic>
              <p:nvPicPr>
                <p:cNvPr id="9" name="Object 8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 rot="-10800000">
                  <a:off x="95985" y="3431349"/>
                  <a:ext cx="2410874" cy="1227150"/>
                </a:xfrm>
                <a:prstGeom prst="rect">
                  <a:avLst/>
                </a:prstGeom>
              </p:spPr>
            </p:pic>
          </p:grpSp>
          <p:grpSp>
            <p:nvGrpSpPr>
              <p:cNvPr id="1005" name="그룹 1005"/>
              <p:cNvGrpSpPr/>
              <p:nvPr/>
            </p:nvGrpSpPr>
            <p:grpSpPr>
              <a:xfrm>
                <a:off x="1952084" y="3836402"/>
                <a:ext cx="900253" cy="417046"/>
                <a:chOff x="1952084" y="3836402"/>
                <a:chExt cx="900253" cy="417046"/>
              </a:xfrm>
            </p:grpSpPr>
            <p:pic>
              <p:nvPicPr>
                <p:cNvPr id="12" name="Object 11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 rot="-16200000">
                  <a:off x="1952084" y="3836402"/>
                  <a:ext cx="900253" cy="41704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6" name="그룹 1006"/>
            <p:cNvGrpSpPr/>
            <p:nvPr/>
          </p:nvGrpSpPr>
          <p:grpSpPr>
            <a:xfrm>
              <a:off x="2412476" y="4653360"/>
              <a:ext cx="98845" cy="98845"/>
              <a:chOff x="2412476" y="4653360"/>
              <a:chExt cx="98845" cy="9884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6200000">
                <a:off x="2412476" y="4653360"/>
                <a:ext cx="98845" cy="98845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488815" y="3576774"/>
            <a:ext cx="187658" cy="69325"/>
            <a:chOff x="488815" y="3576774"/>
            <a:chExt cx="187658" cy="6932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88815" y="3576774"/>
              <a:ext cx="187658" cy="6932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161596" y="712378"/>
            <a:ext cx="14619357" cy="64543"/>
            <a:chOff x="3161596" y="712378"/>
            <a:chExt cx="14619357" cy="6454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161596" y="712378"/>
              <a:ext cx="14619357" cy="6454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152072" y="9697362"/>
            <a:ext cx="14619357" cy="64543"/>
            <a:chOff x="3152072" y="9697362"/>
            <a:chExt cx="14619357" cy="64543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152072" y="9697362"/>
              <a:ext cx="14619357" cy="64543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982547D-3B5F-0A8E-49E3-1F54D3275F16}"/>
              </a:ext>
            </a:extLst>
          </p:cNvPr>
          <p:cNvSpPr txBox="1"/>
          <p:nvPr/>
        </p:nvSpPr>
        <p:spPr>
          <a:xfrm>
            <a:off x="344894" y="3611436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관련 연구 및 사례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B1CF5D-4C64-A71C-8817-C2E191764DB8}"/>
              </a:ext>
            </a:extLst>
          </p:cNvPr>
          <p:cNvSpPr txBox="1"/>
          <p:nvPr/>
        </p:nvSpPr>
        <p:spPr>
          <a:xfrm>
            <a:off x="493651" y="4227569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 구성도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0C9DB6-C6E1-9FF0-5D11-F1B6D099EF82}"/>
              </a:ext>
            </a:extLst>
          </p:cNvPr>
          <p:cNvSpPr txBox="1"/>
          <p:nvPr/>
        </p:nvSpPr>
        <p:spPr>
          <a:xfrm>
            <a:off x="471569" y="4775416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수행 시나리오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99113A-F75B-8EE8-648A-3287C4E2644B}"/>
              </a:ext>
            </a:extLst>
          </p:cNvPr>
          <p:cNvSpPr txBox="1"/>
          <p:nvPr/>
        </p:nvSpPr>
        <p:spPr>
          <a:xfrm>
            <a:off x="610728" y="6626423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업무 분담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673A15-23C9-C915-A034-4FEC67FB1BBB}"/>
              </a:ext>
            </a:extLst>
          </p:cNvPr>
          <p:cNvSpPr txBox="1"/>
          <p:nvPr/>
        </p:nvSpPr>
        <p:spPr>
          <a:xfrm>
            <a:off x="575237" y="7209704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수행 일정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F4CC7B-0E70-ACE7-DF84-44D91496F7C0}"/>
              </a:ext>
            </a:extLst>
          </p:cNvPr>
          <p:cNvSpPr txBox="1"/>
          <p:nvPr/>
        </p:nvSpPr>
        <p:spPr>
          <a:xfrm>
            <a:off x="589270" y="7811389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참고 문헌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97372DA-84F3-BA70-3514-5C78B177EF91}"/>
              </a:ext>
            </a:extLst>
          </p:cNvPr>
          <p:cNvSpPr txBox="1"/>
          <p:nvPr/>
        </p:nvSpPr>
        <p:spPr>
          <a:xfrm>
            <a:off x="421985" y="2231449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종합 설계 개요</a:t>
            </a:r>
            <a:endParaRPr lang="en-US" altLang="ko-KR" sz="1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1F9D38F-F392-D3B5-6432-536630B3DD42}"/>
              </a:ext>
            </a:extLst>
          </p:cNvPr>
          <p:cNvSpPr txBox="1"/>
          <p:nvPr/>
        </p:nvSpPr>
        <p:spPr>
          <a:xfrm>
            <a:off x="426887" y="2613410"/>
            <a:ext cx="16261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지적 사항</a:t>
            </a:r>
            <a:endParaRPr lang="en-US" altLang="ko-KR" sz="1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연구 배경 </a:t>
            </a:r>
            <a:r>
              <a:rPr lang="en-US" altLang="ko-KR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&amp; </a:t>
            </a:r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목표</a:t>
            </a:r>
            <a:endParaRPr lang="en-US" altLang="ko-KR" sz="1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연구 기대 효과</a:t>
            </a:r>
            <a:endParaRPr lang="en-US" altLang="ko-KR" sz="1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41BBCBD-2AE6-9C7E-53AE-CBFA82AF85CA}"/>
              </a:ext>
            </a:extLst>
          </p:cNvPr>
          <p:cNvSpPr txBox="1"/>
          <p:nvPr/>
        </p:nvSpPr>
        <p:spPr>
          <a:xfrm>
            <a:off x="3350067" y="1623529"/>
            <a:ext cx="57939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지적 사항</a:t>
            </a:r>
            <a:endParaRPr lang="en-US" altLang="ko-KR" sz="5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7872759-E7B7-3B46-9BFA-C45191449AAF}"/>
              </a:ext>
            </a:extLst>
          </p:cNvPr>
          <p:cNvSpPr txBox="1"/>
          <p:nvPr/>
        </p:nvSpPr>
        <p:spPr>
          <a:xfrm>
            <a:off x="3350067" y="3181328"/>
            <a:ext cx="1266050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Q3. AI </a:t>
            </a:r>
            <a:r>
              <a:rPr lang="ko-KR" altLang="en-US" sz="44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적용을 하기위한 </a:t>
            </a:r>
            <a:r>
              <a:rPr lang="en-US" altLang="ko-KR" sz="44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Dataset</a:t>
            </a:r>
            <a:r>
              <a:rPr lang="ko-KR" altLang="en-US" sz="44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과 학습방법에 대한 구체적인 안을 준비할 것</a:t>
            </a:r>
            <a:endParaRPr lang="en-US" altLang="ko-KR" sz="4400" b="1" dirty="0">
              <a:solidFill>
                <a:schemeClr val="tx2">
                  <a:lumMod val="60000"/>
                  <a:lumOff val="4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E047BF4-9ADA-A370-7702-7D31408FF4AC}"/>
              </a:ext>
            </a:extLst>
          </p:cNvPr>
          <p:cNvSpPr txBox="1"/>
          <p:nvPr/>
        </p:nvSpPr>
        <p:spPr>
          <a:xfrm>
            <a:off x="3403360" y="4837567"/>
            <a:ext cx="1313204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AutoNum type="alphaUcPeriod"/>
            </a:pPr>
            <a:r>
              <a:rPr lang="ko-KR" altLang="en-US" sz="3600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데이터셋은</a:t>
            </a:r>
            <a:r>
              <a:rPr lang="ko-KR" altLang="en-US" sz="3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Kaggle</a:t>
            </a:r>
            <a:r>
              <a:rPr lang="ko-KR" altLang="en-US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에서 구할 것이고 이미지는 </a:t>
            </a:r>
            <a: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10000</a:t>
            </a:r>
            <a:r>
              <a:rPr lang="ko-KR" altLang="en-US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 데이터셋으로부터 특징을 학습하게 하는데 이 학습된 모델은 생성하고자 하는 이미지의 특징을 </a:t>
            </a:r>
            <a: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latent vector z </a:t>
            </a:r>
            <a:r>
              <a:rPr lang="ko-KR" altLang="en-US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형태로 나타나게 되고 이러한 </a:t>
            </a:r>
            <a: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latent vector z</a:t>
            </a:r>
            <a:r>
              <a:rPr lang="ko-KR" altLang="en-US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</a:t>
            </a:r>
            <a: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.pkl</a:t>
            </a:r>
            <a:r>
              <a:rPr lang="ko-KR" altLang="en-US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형태로 저장하게 됩니다</a:t>
            </a:r>
            <a:r>
              <a:rPr lang="en-US" altLang="ko-KR" sz="3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r>
              <a:rPr lang="en-US" altLang="ko-KR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3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.</a:t>
            </a:r>
            <a:r>
              <a:rPr lang="en-US" altLang="ko-KR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pkl</a:t>
            </a:r>
            <a:r>
              <a:rPr lang="ko-KR" altLang="en-US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파일을 </a:t>
            </a:r>
            <a:r>
              <a:rPr lang="en-US" altLang="ko-KR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개이상으로 만드는 것을 목표로 </a:t>
            </a:r>
            <a:r>
              <a:rPr lang="ko-KR" altLang="en-US" sz="3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하고 있습니다</a:t>
            </a:r>
            <a:r>
              <a:rPr lang="en-US" altLang="ko-KR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CA6DDBF-8151-C163-ED8E-2EEB77F7E99F}"/>
              </a:ext>
            </a:extLst>
          </p:cNvPr>
          <p:cNvSpPr txBox="1"/>
          <p:nvPr/>
        </p:nvSpPr>
        <p:spPr>
          <a:xfrm>
            <a:off x="610728" y="5441457"/>
            <a:ext cx="21766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내용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94C0800-CE41-6A83-1400-930D15F89A3D}"/>
              </a:ext>
            </a:extLst>
          </p:cNvPr>
          <p:cNvSpPr txBox="1"/>
          <p:nvPr/>
        </p:nvSpPr>
        <p:spPr>
          <a:xfrm>
            <a:off x="610728" y="6017804"/>
            <a:ext cx="11418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상세 설계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8164307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>
            <a:extLst>
              <a:ext uri="{FF2B5EF4-FFF2-40B4-BE49-F238E27FC236}">
                <a16:creationId xmlns:a16="http://schemas.microsoft.com/office/drawing/2014/main" id="{116D7ED8-F4A6-F843-D86D-414334236C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9557" y="4347489"/>
            <a:ext cx="10124254" cy="522713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4120401" y="3977544"/>
            <a:ext cx="10415653" cy="2460565"/>
            <a:chOff x="-4120401" y="3977544"/>
            <a:chExt cx="10415653" cy="246056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-9328227" y="2747261"/>
              <a:ext cx="20831305" cy="4921131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-4120401" y="3977544"/>
              <a:ext cx="10415653" cy="246056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161596" y="712378"/>
            <a:ext cx="14619357" cy="64543"/>
            <a:chOff x="3161596" y="712378"/>
            <a:chExt cx="14619357" cy="6454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161596" y="712378"/>
              <a:ext cx="14619357" cy="6454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152072" y="9697362"/>
            <a:ext cx="14619357" cy="64543"/>
            <a:chOff x="3152072" y="9697362"/>
            <a:chExt cx="14619357" cy="64543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152072" y="9697362"/>
              <a:ext cx="14619357" cy="64543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982547D-3B5F-0A8E-49E3-1F54D3275F16}"/>
              </a:ext>
            </a:extLst>
          </p:cNvPr>
          <p:cNvSpPr txBox="1"/>
          <p:nvPr/>
        </p:nvSpPr>
        <p:spPr>
          <a:xfrm>
            <a:off x="465576" y="2152151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종합 설계 개요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B1CF5D-4C64-A71C-8817-C2E191764DB8}"/>
              </a:ext>
            </a:extLst>
          </p:cNvPr>
          <p:cNvSpPr txBox="1"/>
          <p:nvPr/>
        </p:nvSpPr>
        <p:spPr>
          <a:xfrm>
            <a:off x="467147" y="2767924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관련 연구 및 사례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0C9DB6-C6E1-9FF0-5D11-F1B6D099EF82}"/>
              </a:ext>
            </a:extLst>
          </p:cNvPr>
          <p:cNvSpPr txBox="1"/>
          <p:nvPr/>
        </p:nvSpPr>
        <p:spPr>
          <a:xfrm>
            <a:off x="493651" y="3399568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 구성도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505771-9C6E-2298-E383-129FAD453EAB}"/>
              </a:ext>
            </a:extLst>
          </p:cNvPr>
          <p:cNvSpPr txBox="1"/>
          <p:nvPr/>
        </p:nvSpPr>
        <p:spPr>
          <a:xfrm>
            <a:off x="493651" y="4007963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수행 시나리오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99113A-F75B-8EE8-648A-3287C4E2644B}"/>
              </a:ext>
            </a:extLst>
          </p:cNvPr>
          <p:cNvSpPr txBox="1"/>
          <p:nvPr/>
        </p:nvSpPr>
        <p:spPr>
          <a:xfrm>
            <a:off x="610728" y="6626423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업무 분담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673A15-23C9-C915-A034-4FEC67FB1BBB}"/>
              </a:ext>
            </a:extLst>
          </p:cNvPr>
          <p:cNvSpPr txBox="1"/>
          <p:nvPr/>
        </p:nvSpPr>
        <p:spPr>
          <a:xfrm>
            <a:off x="575237" y="7209704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수행 일정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F4CC7B-0E70-ACE7-DF84-44D91496F7C0}"/>
              </a:ext>
            </a:extLst>
          </p:cNvPr>
          <p:cNvSpPr txBox="1"/>
          <p:nvPr/>
        </p:nvSpPr>
        <p:spPr>
          <a:xfrm>
            <a:off x="589270" y="7811389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참고 문헌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A577601D-675B-2415-4014-D3B1FB9900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7488622"/>
              </p:ext>
            </p:extLst>
          </p:nvPr>
        </p:nvGraphicFramePr>
        <p:xfrm>
          <a:off x="3350067" y="3562241"/>
          <a:ext cx="10137332" cy="7535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44248">
                  <a:extLst>
                    <a:ext uri="{9D8B030D-6E8A-4147-A177-3AD203B41FA5}">
                      <a16:colId xmlns:a16="http://schemas.microsoft.com/office/drawing/2014/main" val="1008068796"/>
                    </a:ext>
                  </a:extLst>
                </a:gridCol>
                <a:gridCol w="2192285">
                  <a:extLst>
                    <a:ext uri="{9D8B030D-6E8A-4147-A177-3AD203B41FA5}">
                      <a16:colId xmlns:a16="http://schemas.microsoft.com/office/drawing/2014/main" val="1904644016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3390188347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4194304158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663155962"/>
                    </a:ext>
                  </a:extLst>
                </a:gridCol>
                <a:gridCol w="2209799">
                  <a:extLst>
                    <a:ext uri="{9D8B030D-6E8A-4147-A177-3AD203B41FA5}">
                      <a16:colId xmlns:a16="http://schemas.microsoft.com/office/drawing/2014/main" val="2549915294"/>
                    </a:ext>
                  </a:extLst>
                </a:gridCol>
              </a:tblGrid>
              <a:tr h="37675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Page Title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채팅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Screen ID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Emoji-A-1502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Date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2023-02-27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1737432"/>
                  </a:ext>
                </a:extLst>
              </a:tr>
              <a:tr h="37675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Screen Path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Home&gt;</a:t>
                      </a:r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채팅</a:t>
                      </a:r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(</a:t>
                      </a:r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친구목록</a:t>
                      </a:r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)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0607531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DC2F8441-22FB-60E7-B50D-FBBA92AD75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0779584"/>
              </p:ext>
            </p:extLst>
          </p:nvPr>
        </p:nvGraphicFramePr>
        <p:xfrm>
          <a:off x="13563600" y="3562240"/>
          <a:ext cx="3736533" cy="47933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1000">
                  <a:extLst>
                    <a:ext uri="{9D8B030D-6E8A-4147-A177-3AD203B41FA5}">
                      <a16:colId xmlns:a16="http://schemas.microsoft.com/office/drawing/2014/main" val="1008068796"/>
                    </a:ext>
                  </a:extLst>
                </a:gridCol>
                <a:gridCol w="3355533">
                  <a:extLst>
                    <a:ext uri="{9D8B030D-6E8A-4147-A177-3AD203B41FA5}">
                      <a16:colId xmlns:a16="http://schemas.microsoft.com/office/drawing/2014/main" val="1904644016"/>
                    </a:ext>
                  </a:extLst>
                </a:gridCol>
              </a:tblGrid>
              <a:tr h="39944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Description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1737432"/>
                  </a:ext>
                </a:extLst>
              </a:tr>
              <a:tr h="399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1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친구 목록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0607531"/>
                  </a:ext>
                </a:extLst>
              </a:tr>
              <a:tr h="399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2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1588613"/>
                  </a:ext>
                </a:extLst>
              </a:tr>
              <a:tr h="399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3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3047363"/>
                  </a:ext>
                </a:extLst>
              </a:tr>
              <a:tr h="399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4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1112283"/>
                  </a:ext>
                </a:extLst>
              </a:tr>
              <a:tr h="399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5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6131370"/>
                  </a:ext>
                </a:extLst>
              </a:tr>
              <a:tr h="399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6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6943329"/>
                  </a:ext>
                </a:extLst>
              </a:tr>
              <a:tr h="399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7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1209388"/>
                  </a:ext>
                </a:extLst>
              </a:tr>
              <a:tr h="399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8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8948434"/>
                  </a:ext>
                </a:extLst>
              </a:tr>
              <a:tr h="399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9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1488031"/>
                  </a:ext>
                </a:extLst>
              </a:tr>
              <a:tr h="39944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Check Point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8849917"/>
                  </a:ext>
                </a:extLst>
              </a:tr>
              <a:tr h="399443">
                <a:tc gridSpan="2"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1057089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19487A80-5B0E-BDBC-6CAF-7040F2C07ACC}"/>
              </a:ext>
            </a:extLst>
          </p:cNvPr>
          <p:cNvSpPr txBox="1"/>
          <p:nvPr/>
        </p:nvSpPr>
        <p:spPr>
          <a:xfrm>
            <a:off x="4161998" y="5659204"/>
            <a:ext cx="481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①</a:t>
            </a:r>
          </a:p>
        </p:txBody>
      </p:sp>
      <p:grpSp>
        <p:nvGrpSpPr>
          <p:cNvPr id="18" name="그룹 1002">
            <a:extLst>
              <a:ext uri="{FF2B5EF4-FFF2-40B4-BE49-F238E27FC236}">
                <a16:creationId xmlns:a16="http://schemas.microsoft.com/office/drawing/2014/main" id="{BAD93328-83D8-6AA2-5500-CB29D2908F1A}"/>
              </a:ext>
            </a:extLst>
          </p:cNvPr>
          <p:cNvGrpSpPr/>
          <p:nvPr/>
        </p:nvGrpSpPr>
        <p:grpSpPr>
          <a:xfrm>
            <a:off x="-7273" y="5216340"/>
            <a:ext cx="2514748" cy="1320856"/>
            <a:chOff x="95985" y="3431349"/>
            <a:chExt cx="2514748" cy="1320856"/>
          </a:xfrm>
        </p:grpSpPr>
        <p:grpSp>
          <p:nvGrpSpPr>
            <p:cNvPr id="21" name="그룹 1003">
              <a:extLst>
                <a:ext uri="{FF2B5EF4-FFF2-40B4-BE49-F238E27FC236}">
                  <a16:creationId xmlns:a16="http://schemas.microsoft.com/office/drawing/2014/main" id="{3535DB95-4DE5-E8DE-0E4E-192ECD1B48B6}"/>
                </a:ext>
              </a:extLst>
            </p:cNvPr>
            <p:cNvGrpSpPr/>
            <p:nvPr/>
          </p:nvGrpSpPr>
          <p:grpSpPr>
            <a:xfrm>
              <a:off x="95985" y="3431349"/>
              <a:ext cx="2514748" cy="1227150"/>
              <a:chOff x="95985" y="3431349"/>
              <a:chExt cx="2514748" cy="1227150"/>
            </a:xfrm>
          </p:grpSpPr>
          <p:grpSp>
            <p:nvGrpSpPr>
              <p:cNvPr id="26" name="그룹 1004">
                <a:extLst>
                  <a:ext uri="{FF2B5EF4-FFF2-40B4-BE49-F238E27FC236}">
                    <a16:creationId xmlns:a16="http://schemas.microsoft.com/office/drawing/2014/main" id="{FB7686D4-CC12-4149-B1EB-D1BDDEDB2026}"/>
                  </a:ext>
                </a:extLst>
              </p:cNvPr>
              <p:cNvGrpSpPr/>
              <p:nvPr/>
            </p:nvGrpSpPr>
            <p:grpSpPr>
              <a:xfrm>
                <a:off x="95985" y="3431349"/>
                <a:ext cx="2410874" cy="1227150"/>
                <a:chOff x="95985" y="3431349"/>
                <a:chExt cx="2410874" cy="1227150"/>
              </a:xfrm>
            </p:grpSpPr>
            <p:pic>
              <p:nvPicPr>
                <p:cNvPr id="29" name="Object 8">
                  <a:extLst>
                    <a:ext uri="{FF2B5EF4-FFF2-40B4-BE49-F238E27FC236}">
                      <a16:creationId xmlns:a16="http://schemas.microsoft.com/office/drawing/2014/main" id="{1A6647D9-BA18-D468-CE3B-27CC3B82C11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 rot="-10800000">
                  <a:off x="95985" y="3431349"/>
                  <a:ext cx="2410874" cy="1227150"/>
                </a:xfrm>
                <a:prstGeom prst="rect">
                  <a:avLst/>
                </a:prstGeom>
              </p:spPr>
            </p:pic>
          </p:grpSp>
          <p:grpSp>
            <p:nvGrpSpPr>
              <p:cNvPr id="27" name="그룹 1005">
                <a:extLst>
                  <a:ext uri="{FF2B5EF4-FFF2-40B4-BE49-F238E27FC236}">
                    <a16:creationId xmlns:a16="http://schemas.microsoft.com/office/drawing/2014/main" id="{A20A8903-AC3C-1802-27FD-CE4D88186670}"/>
                  </a:ext>
                </a:extLst>
              </p:cNvPr>
              <p:cNvGrpSpPr/>
              <p:nvPr/>
            </p:nvGrpSpPr>
            <p:grpSpPr>
              <a:xfrm>
                <a:off x="1952084" y="3836402"/>
                <a:ext cx="900253" cy="417046"/>
                <a:chOff x="1952084" y="3836402"/>
                <a:chExt cx="900253" cy="417046"/>
              </a:xfrm>
            </p:grpSpPr>
            <p:pic>
              <p:nvPicPr>
                <p:cNvPr id="28" name="Object 11">
                  <a:extLst>
                    <a:ext uri="{FF2B5EF4-FFF2-40B4-BE49-F238E27FC236}">
                      <a16:creationId xmlns:a16="http://schemas.microsoft.com/office/drawing/2014/main" id="{91DB582A-5A2C-C2FA-2444-45E61F4B0EB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 rot="-16200000">
                  <a:off x="1952084" y="3836402"/>
                  <a:ext cx="900253" cy="41704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24" name="그룹 1006">
              <a:extLst>
                <a:ext uri="{FF2B5EF4-FFF2-40B4-BE49-F238E27FC236}">
                  <a16:creationId xmlns:a16="http://schemas.microsoft.com/office/drawing/2014/main" id="{15AD1315-BCE4-C48C-0EB6-814A2EDD64AC}"/>
                </a:ext>
              </a:extLst>
            </p:cNvPr>
            <p:cNvGrpSpPr/>
            <p:nvPr/>
          </p:nvGrpSpPr>
          <p:grpSpPr>
            <a:xfrm>
              <a:off x="2412476" y="4653360"/>
              <a:ext cx="98845" cy="98845"/>
              <a:chOff x="2412476" y="4653360"/>
              <a:chExt cx="98845" cy="98845"/>
            </a:xfrm>
          </p:grpSpPr>
          <p:pic>
            <p:nvPicPr>
              <p:cNvPr id="25" name="Object 15">
                <a:extLst>
                  <a:ext uri="{FF2B5EF4-FFF2-40B4-BE49-F238E27FC236}">
                    <a16:creationId xmlns:a16="http://schemas.microsoft.com/office/drawing/2014/main" id="{2A8CC3B9-28DD-B97E-11A5-9958ECC5A3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16200000">
                <a:off x="2412476" y="4653360"/>
                <a:ext cx="98845" cy="98845"/>
              </a:xfrm>
              <a:prstGeom prst="rect">
                <a:avLst/>
              </a:prstGeom>
            </p:spPr>
          </p:pic>
        </p:grp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106FAADC-7BB7-4F38-F403-11690A328E32}"/>
              </a:ext>
            </a:extLst>
          </p:cNvPr>
          <p:cNvSpPr txBox="1"/>
          <p:nvPr/>
        </p:nvSpPr>
        <p:spPr>
          <a:xfrm>
            <a:off x="603079" y="4633059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내용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A74C21B-1D1C-067C-6786-A4597E09CB9D}"/>
              </a:ext>
            </a:extLst>
          </p:cNvPr>
          <p:cNvSpPr txBox="1"/>
          <p:nvPr/>
        </p:nvSpPr>
        <p:spPr>
          <a:xfrm>
            <a:off x="575237" y="5341292"/>
            <a:ext cx="21109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상세 설계</a:t>
            </a:r>
            <a:endParaRPr lang="en-US" altLang="ko-KR" sz="1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9203228-D5E2-A15A-FADC-E45F31F5E636}"/>
              </a:ext>
            </a:extLst>
          </p:cNvPr>
          <p:cNvSpPr txBox="1"/>
          <p:nvPr/>
        </p:nvSpPr>
        <p:spPr>
          <a:xfrm>
            <a:off x="228601" y="5714433"/>
            <a:ext cx="18310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화면설계</a:t>
            </a:r>
            <a:endParaRPr lang="en-US" altLang="ko-KR" sz="1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 모듈 상세 설계</a:t>
            </a:r>
            <a:endParaRPr lang="en-US" altLang="ko-KR" sz="1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650DC28-716C-2BFD-8D41-F5DB549EE7B1}"/>
              </a:ext>
            </a:extLst>
          </p:cNvPr>
          <p:cNvSpPr txBox="1"/>
          <p:nvPr/>
        </p:nvSpPr>
        <p:spPr>
          <a:xfrm>
            <a:off x="3350067" y="1623529"/>
            <a:ext cx="71655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화면 설계</a:t>
            </a:r>
            <a:endParaRPr lang="en-US" altLang="ko-KR" sz="5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6370209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>
            <a:extLst>
              <a:ext uri="{FF2B5EF4-FFF2-40B4-BE49-F238E27FC236}">
                <a16:creationId xmlns:a16="http://schemas.microsoft.com/office/drawing/2014/main" id="{9C92F25D-A65D-EDAC-AB7A-46A7D14FDE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6887" y="4374151"/>
            <a:ext cx="10126924" cy="520047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4120401" y="3977544"/>
            <a:ext cx="10415653" cy="2460565"/>
            <a:chOff x="-4120401" y="3977544"/>
            <a:chExt cx="10415653" cy="246056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-9328227" y="2747261"/>
              <a:ext cx="20831305" cy="4921131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-4120401" y="3977544"/>
              <a:ext cx="10415653" cy="246056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161596" y="712378"/>
            <a:ext cx="14619357" cy="64543"/>
            <a:chOff x="3161596" y="712378"/>
            <a:chExt cx="14619357" cy="6454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161596" y="712378"/>
              <a:ext cx="14619357" cy="6454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152072" y="9697362"/>
            <a:ext cx="14619357" cy="64543"/>
            <a:chOff x="3152072" y="9697362"/>
            <a:chExt cx="14619357" cy="64543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152072" y="9697362"/>
              <a:ext cx="14619357" cy="64543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982547D-3B5F-0A8E-49E3-1F54D3275F16}"/>
              </a:ext>
            </a:extLst>
          </p:cNvPr>
          <p:cNvSpPr txBox="1"/>
          <p:nvPr/>
        </p:nvSpPr>
        <p:spPr>
          <a:xfrm>
            <a:off x="465576" y="2152151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종합 설계 개요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B1CF5D-4C64-A71C-8817-C2E191764DB8}"/>
              </a:ext>
            </a:extLst>
          </p:cNvPr>
          <p:cNvSpPr txBox="1"/>
          <p:nvPr/>
        </p:nvSpPr>
        <p:spPr>
          <a:xfrm>
            <a:off x="467147" y="2767924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관련 연구 및 사례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0C9DB6-C6E1-9FF0-5D11-F1B6D099EF82}"/>
              </a:ext>
            </a:extLst>
          </p:cNvPr>
          <p:cNvSpPr txBox="1"/>
          <p:nvPr/>
        </p:nvSpPr>
        <p:spPr>
          <a:xfrm>
            <a:off x="493651" y="3399568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 구성도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505771-9C6E-2298-E383-129FAD453EAB}"/>
              </a:ext>
            </a:extLst>
          </p:cNvPr>
          <p:cNvSpPr txBox="1"/>
          <p:nvPr/>
        </p:nvSpPr>
        <p:spPr>
          <a:xfrm>
            <a:off x="493651" y="4007963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수행 시나리오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99113A-F75B-8EE8-648A-3287C4E2644B}"/>
              </a:ext>
            </a:extLst>
          </p:cNvPr>
          <p:cNvSpPr txBox="1"/>
          <p:nvPr/>
        </p:nvSpPr>
        <p:spPr>
          <a:xfrm>
            <a:off x="610728" y="6626423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업무 분담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673A15-23C9-C915-A034-4FEC67FB1BBB}"/>
              </a:ext>
            </a:extLst>
          </p:cNvPr>
          <p:cNvSpPr txBox="1"/>
          <p:nvPr/>
        </p:nvSpPr>
        <p:spPr>
          <a:xfrm>
            <a:off x="575237" y="7209704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수행 일정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F4CC7B-0E70-ACE7-DF84-44D91496F7C0}"/>
              </a:ext>
            </a:extLst>
          </p:cNvPr>
          <p:cNvSpPr txBox="1"/>
          <p:nvPr/>
        </p:nvSpPr>
        <p:spPr>
          <a:xfrm>
            <a:off x="589270" y="7811389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참고 문헌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A577601D-675B-2415-4014-D3B1FB9900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63873"/>
              </p:ext>
            </p:extLst>
          </p:nvPr>
        </p:nvGraphicFramePr>
        <p:xfrm>
          <a:off x="3350067" y="3562241"/>
          <a:ext cx="10137332" cy="7535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44248">
                  <a:extLst>
                    <a:ext uri="{9D8B030D-6E8A-4147-A177-3AD203B41FA5}">
                      <a16:colId xmlns:a16="http://schemas.microsoft.com/office/drawing/2014/main" val="1008068796"/>
                    </a:ext>
                  </a:extLst>
                </a:gridCol>
                <a:gridCol w="2192285">
                  <a:extLst>
                    <a:ext uri="{9D8B030D-6E8A-4147-A177-3AD203B41FA5}">
                      <a16:colId xmlns:a16="http://schemas.microsoft.com/office/drawing/2014/main" val="1904644016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3390188347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4194304158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663155962"/>
                    </a:ext>
                  </a:extLst>
                </a:gridCol>
                <a:gridCol w="2209799">
                  <a:extLst>
                    <a:ext uri="{9D8B030D-6E8A-4147-A177-3AD203B41FA5}">
                      <a16:colId xmlns:a16="http://schemas.microsoft.com/office/drawing/2014/main" val="2549915294"/>
                    </a:ext>
                  </a:extLst>
                </a:gridCol>
              </a:tblGrid>
              <a:tr h="37675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Page Title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채팅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Screen ID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Emoji-A-1503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Date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2023-02-27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1737432"/>
                  </a:ext>
                </a:extLst>
              </a:tr>
              <a:tr h="37675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Screen Path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Home&gt;</a:t>
                      </a:r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채팅</a:t>
                      </a:r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(</a:t>
                      </a:r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환경설정</a:t>
                      </a:r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)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0607531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DC2F8441-22FB-60E7-B50D-FBBA92AD75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1161457"/>
              </p:ext>
            </p:extLst>
          </p:nvPr>
        </p:nvGraphicFramePr>
        <p:xfrm>
          <a:off x="13563600" y="3562240"/>
          <a:ext cx="3736533" cy="47933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1000">
                  <a:extLst>
                    <a:ext uri="{9D8B030D-6E8A-4147-A177-3AD203B41FA5}">
                      <a16:colId xmlns:a16="http://schemas.microsoft.com/office/drawing/2014/main" val="1008068796"/>
                    </a:ext>
                  </a:extLst>
                </a:gridCol>
                <a:gridCol w="3355533">
                  <a:extLst>
                    <a:ext uri="{9D8B030D-6E8A-4147-A177-3AD203B41FA5}">
                      <a16:colId xmlns:a16="http://schemas.microsoft.com/office/drawing/2014/main" val="1904644016"/>
                    </a:ext>
                  </a:extLst>
                </a:gridCol>
              </a:tblGrid>
              <a:tr h="39944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Description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1737432"/>
                  </a:ext>
                </a:extLst>
              </a:tr>
              <a:tr h="399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1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계정 설정 탭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0607531"/>
                  </a:ext>
                </a:extLst>
              </a:tr>
              <a:tr h="399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2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프로필 설정 탭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1588613"/>
                  </a:ext>
                </a:extLst>
              </a:tr>
              <a:tr h="399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3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친구 관리 탭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3047363"/>
                  </a:ext>
                </a:extLst>
              </a:tr>
              <a:tr h="399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4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친구 차단 탭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1112283"/>
                  </a:ext>
                </a:extLst>
              </a:tr>
              <a:tr h="399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5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프로필 변경 버튼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6131370"/>
                  </a:ext>
                </a:extLst>
              </a:tr>
              <a:tr h="399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6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상태 메시지 텍스트 박스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6943329"/>
                  </a:ext>
                </a:extLst>
              </a:tr>
              <a:tr h="399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7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상태 메시지 변경 버튼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1209388"/>
                  </a:ext>
                </a:extLst>
              </a:tr>
              <a:tr h="399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8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8948434"/>
                  </a:ext>
                </a:extLst>
              </a:tr>
              <a:tr h="399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9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1488031"/>
                  </a:ext>
                </a:extLst>
              </a:tr>
              <a:tr h="39944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Check Point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8849917"/>
                  </a:ext>
                </a:extLst>
              </a:tr>
              <a:tr h="399443">
                <a:tc gridSpan="2"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1057089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19487A80-5B0E-BDBC-6CAF-7040F2C07ACC}"/>
              </a:ext>
            </a:extLst>
          </p:cNvPr>
          <p:cNvSpPr txBox="1"/>
          <p:nvPr/>
        </p:nvSpPr>
        <p:spPr>
          <a:xfrm>
            <a:off x="4124191" y="5458958"/>
            <a:ext cx="481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①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A5BB0E3-AA9D-5AA1-A4D3-BD72B94B588C}"/>
              </a:ext>
            </a:extLst>
          </p:cNvPr>
          <p:cNvSpPr txBox="1"/>
          <p:nvPr/>
        </p:nvSpPr>
        <p:spPr>
          <a:xfrm>
            <a:off x="4124190" y="5748661"/>
            <a:ext cx="481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②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1C6D1FB-C1A8-E6D9-B06D-DB1521D04771}"/>
              </a:ext>
            </a:extLst>
          </p:cNvPr>
          <p:cNvSpPr txBox="1"/>
          <p:nvPr/>
        </p:nvSpPr>
        <p:spPr>
          <a:xfrm>
            <a:off x="4124189" y="6117993"/>
            <a:ext cx="481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③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A44B622-7C63-DE46-5E09-543A04AB07EB}"/>
              </a:ext>
            </a:extLst>
          </p:cNvPr>
          <p:cNvSpPr txBox="1"/>
          <p:nvPr/>
        </p:nvSpPr>
        <p:spPr>
          <a:xfrm>
            <a:off x="4120875" y="6480161"/>
            <a:ext cx="481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④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07D2A3E-99D1-C930-CEA7-8C80957DE4F0}"/>
              </a:ext>
            </a:extLst>
          </p:cNvPr>
          <p:cNvSpPr txBox="1"/>
          <p:nvPr/>
        </p:nvSpPr>
        <p:spPr>
          <a:xfrm>
            <a:off x="7864253" y="7749834"/>
            <a:ext cx="481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⑤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376AFC6-C11B-F226-ECCE-C7E48AAFFB1D}"/>
              </a:ext>
            </a:extLst>
          </p:cNvPr>
          <p:cNvSpPr txBox="1"/>
          <p:nvPr/>
        </p:nvSpPr>
        <p:spPr>
          <a:xfrm>
            <a:off x="10033663" y="6264559"/>
            <a:ext cx="481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⑥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FCC9931-50FB-CCBC-0FED-B5AB5297992D}"/>
              </a:ext>
            </a:extLst>
          </p:cNvPr>
          <p:cNvSpPr txBox="1"/>
          <p:nvPr/>
        </p:nvSpPr>
        <p:spPr>
          <a:xfrm>
            <a:off x="10664032" y="7778931"/>
            <a:ext cx="481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⑦</a:t>
            </a:r>
          </a:p>
        </p:txBody>
      </p:sp>
      <p:grpSp>
        <p:nvGrpSpPr>
          <p:cNvPr id="18" name="그룹 1002">
            <a:extLst>
              <a:ext uri="{FF2B5EF4-FFF2-40B4-BE49-F238E27FC236}">
                <a16:creationId xmlns:a16="http://schemas.microsoft.com/office/drawing/2014/main" id="{DFB274FA-C287-7C6E-2A06-1F6203AC5574}"/>
              </a:ext>
            </a:extLst>
          </p:cNvPr>
          <p:cNvGrpSpPr/>
          <p:nvPr/>
        </p:nvGrpSpPr>
        <p:grpSpPr>
          <a:xfrm>
            <a:off x="-7273" y="5216340"/>
            <a:ext cx="2514748" cy="1320856"/>
            <a:chOff x="95985" y="3431349"/>
            <a:chExt cx="2514748" cy="1320856"/>
          </a:xfrm>
        </p:grpSpPr>
        <p:grpSp>
          <p:nvGrpSpPr>
            <p:cNvPr id="21" name="그룹 1003">
              <a:extLst>
                <a:ext uri="{FF2B5EF4-FFF2-40B4-BE49-F238E27FC236}">
                  <a16:creationId xmlns:a16="http://schemas.microsoft.com/office/drawing/2014/main" id="{75734476-3A86-9561-9ACA-303D384F36AF}"/>
                </a:ext>
              </a:extLst>
            </p:cNvPr>
            <p:cNvGrpSpPr/>
            <p:nvPr/>
          </p:nvGrpSpPr>
          <p:grpSpPr>
            <a:xfrm>
              <a:off x="95985" y="3431349"/>
              <a:ext cx="2514748" cy="1227150"/>
              <a:chOff x="95985" y="3431349"/>
              <a:chExt cx="2514748" cy="1227150"/>
            </a:xfrm>
          </p:grpSpPr>
          <p:grpSp>
            <p:nvGrpSpPr>
              <p:cNvPr id="29" name="그룹 1004">
                <a:extLst>
                  <a:ext uri="{FF2B5EF4-FFF2-40B4-BE49-F238E27FC236}">
                    <a16:creationId xmlns:a16="http://schemas.microsoft.com/office/drawing/2014/main" id="{F6737593-0420-2D89-19B0-FB451FCE1463}"/>
                  </a:ext>
                </a:extLst>
              </p:cNvPr>
              <p:cNvGrpSpPr/>
              <p:nvPr/>
            </p:nvGrpSpPr>
            <p:grpSpPr>
              <a:xfrm>
                <a:off x="95985" y="3431349"/>
                <a:ext cx="2410874" cy="1227150"/>
                <a:chOff x="95985" y="3431349"/>
                <a:chExt cx="2410874" cy="1227150"/>
              </a:xfrm>
            </p:grpSpPr>
            <p:pic>
              <p:nvPicPr>
                <p:cNvPr id="37" name="Object 8">
                  <a:extLst>
                    <a:ext uri="{FF2B5EF4-FFF2-40B4-BE49-F238E27FC236}">
                      <a16:creationId xmlns:a16="http://schemas.microsoft.com/office/drawing/2014/main" id="{716642C1-68F5-100A-152F-099CF8F2E91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 rot="-10800000">
                  <a:off x="95985" y="3431349"/>
                  <a:ext cx="2410874" cy="1227150"/>
                </a:xfrm>
                <a:prstGeom prst="rect">
                  <a:avLst/>
                </a:prstGeom>
              </p:spPr>
            </p:pic>
          </p:grpSp>
          <p:grpSp>
            <p:nvGrpSpPr>
              <p:cNvPr id="34" name="그룹 1005">
                <a:extLst>
                  <a:ext uri="{FF2B5EF4-FFF2-40B4-BE49-F238E27FC236}">
                    <a16:creationId xmlns:a16="http://schemas.microsoft.com/office/drawing/2014/main" id="{90318526-83E9-FC6C-B7FC-CCF244CB6632}"/>
                  </a:ext>
                </a:extLst>
              </p:cNvPr>
              <p:cNvGrpSpPr/>
              <p:nvPr/>
            </p:nvGrpSpPr>
            <p:grpSpPr>
              <a:xfrm>
                <a:off x="1952084" y="3836402"/>
                <a:ext cx="900253" cy="417046"/>
                <a:chOff x="1952084" y="3836402"/>
                <a:chExt cx="900253" cy="417046"/>
              </a:xfrm>
            </p:grpSpPr>
            <p:pic>
              <p:nvPicPr>
                <p:cNvPr id="36" name="Object 11">
                  <a:extLst>
                    <a:ext uri="{FF2B5EF4-FFF2-40B4-BE49-F238E27FC236}">
                      <a16:creationId xmlns:a16="http://schemas.microsoft.com/office/drawing/2014/main" id="{FF4F2B3D-BA71-747D-45D0-6449EEEB590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 rot="-16200000">
                  <a:off x="1952084" y="3836402"/>
                  <a:ext cx="900253" cy="41704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27" name="그룹 1006">
              <a:extLst>
                <a:ext uri="{FF2B5EF4-FFF2-40B4-BE49-F238E27FC236}">
                  <a16:creationId xmlns:a16="http://schemas.microsoft.com/office/drawing/2014/main" id="{F7923876-6565-1D23-06EA-A05B6A64DB38}"/>
                </a:ext>
              </a:extLst>
            </p:cNvPr>
            <p:cNvGrpSpPr/>
            <p:nvPr/>
          </p:nvGrpSpPr>
          <p:grpSpPr>
            <a:xfrm>
              <a:off x="2412476" y="4653360"/>
              <a:ext cx="98845" cy="98845"/>
              <a:chOff x="2412476" y="4653360"/>
              <a:chExt cx="98845" cy="98845"/>
            </a:xfrm>
          </p:grpSpPr>
          <p:pic>
            <p:nvPicPr>
              <p:cNvPr id="28" name="Object 15">
                <a:extLst>
                  <a:ext uri="{FF2B5EF4-FFF2-40B4-BE49-F238E27FC236}">
                    <a16:creationId xmlns:a16="http://schemas.microsoft.com/office/drawing/2014/main" id="{9E6CF2C8-91EB-6242-BE83-C0748170A3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16200000">
                <a:off x="2412476" y="4653360"/>
                <a:ext cx="98845" cy="98845"/>
              </a:xfrm>
              <a:prstGeom prst="rect">
                <a:avLst/>
              </a:prstGeom>
            </p:spPr>
          </p:pic>
        </p:grp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1BB33A2D-4D36-672C-E8A9-1ABD0BBFA102}"/>
              </a:ext>
            </a:extLst>
          </p:cNvPr>
          <p:cNvSpPr txBox="1"/>
          <p:nvPr/>
        </p:nvSpPr>
        <p:spPr>
          <a:xfrm>
            <a:off x="603079" y="4633059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내용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5B64A65-5ADD-6CB6-1A04-56B03315358C}"/>
              </a:ext>
            </a:extLst>
          </p:cNvPr>
          <p:cNvSpPr txBox="1"/>
          <p:nvPr/>
        </p:nvSpPr>
        <p:spPr>
          <a:xfrm>
            <a:off x="575237" y="5341292"/>
            <a:ext cx="21109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상세 설계</a:t>
            </a:r>
            <a:endParaRPr lang="en-US" altLang="ko-KR" sz="1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961397E-509C-4091-0911-7A2C424A8E11}"/>
              </a:ext>
            </a:extLst>
          </p:cNvPr>
          <p:cNvSpPr txBox="1"/>
          <p:nvPr/>
        </p:nvSpPr>
        <p:spPr>
          <a:xfrm>
            <a:off x="228601" y="5714433"/>
            <a:ext cx="18310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화면설계</a:t>
            </a:r>
            <a:endParaRPr lang="en-US" altLang="ko-KR" sz="1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 모듈 상세 설계</a:t>
            </a:r>
            <a:endParaRPr lang="en-US" altLang="ko-KR" sz="1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519C372-99C6-78BD-3CE8-BE5910E8A5A0}"/>
              </a:ext>
            </a:extLst>
          </p:cNvPr>
          <p:cNvSpPr txBox="1"/>
          <p:nvPr/>
        </p:nvSpPr>
        <p:spPr>
          <a:xfrm>
            <a:off x="3350067" y="1623529"/>
            <a:ext cx="71655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화면 설계</a:t>
            </a:r>
            <a:endParaRPr lang="en-US" altLang="ko-KR" sz="5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4273300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120401" y="3977544"/>
            <a:ext cx="10415653" cy="2460565"/>
            <a:chOff x="-4120401" y="3977544"/>
            <a:chExt cx="10415653" cy="246056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-9328227" y="2747261"/>
              <a:ext cx="20831305" cy="4921131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-4120401" y="3977544"/>
              <a:ext cx="10415653" cy="246056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161596" y="712378"/>
            <a:ext cx="14619357" cy="64543"/>
            <a:chOff x="3161596" y="712378"/>
            <a:chExt cx="14619357" cy="6454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61596" y="712378"/>
              <a:ext cx="14619357" cy="6454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152072" y="9697362"/>
            <a:ext cx="14619357" cy="64543"/>
            <a:chOff x="3152072" y="9697362"/>
            <a:chExt cx="14619357" cy="64543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52072" y="9697362"/>
              <a:ext cx="14619357" cy="64543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982547D-3B5F-0A8E-49E3-1F54D3275F16}"/>
              </a:ext>
            </a:extLst>
          </p:cNvPr>
          <p:cNvSpPr txBox="1"/>
          <p:nvPr/>
        </p:nvSpPr>
        <p:spPr>
          <a:xfrm>
            <a:off x="465576" y="2152151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종합 설계 개요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B1CF5D-4C64-A71C-8817-C2E191764DB8}"/>
              </a:ext>
            </a:extLst>
          </p:cNvPr>
          <p:cNvSpPr txBox="1"/>
          <p:nvPr/>
        </p:nvSpPr>
        <p:spPr>
          <a:xfrm>
            <a:off x="467147" y="2767924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관련 연구 및 사례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0C9DB6-C6E1-9FF0-5D11-F1B6D099EF82}"/>
              </a:ext>
            </a:extLst>
          </p:cNvPr>
          <p:cNvSpPr txBox="1"/>
          <p:nvPr/>
        </p:nvSpPr>
        <p:spPr>
          <a:xfrm>
            <a:off x="493651" y="3399568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 구성도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505771-9C6E-2298-E383-129FAD453EAB}"/>
              </a:ext>
            </a:extLst>
          </p:cNvPr>
          <p:cNvSpPr txBox="1"/>
          <p:nvPr/>
        </p:nvSpPr>
        <p:spPr>
          <a:xfrm>
            <a:off x="493651" y="4007963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수행 시나리오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99113A-F75B-8EE8-648A-3287C4E2644B}"/>
              </a:ext>
            </a:extLst>
          </p:cNvPr>
          <p:cNvSpPr txBox="1"/>
          <p:nvPr/>
        </p:nvSpPr>
        <p:spPr>
          <a:xfrm>
            <a:off x="610728" y="6626423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업무 분담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673A15-23C9-C915-A034-4FEC67FB1BBB}"/>
              </a:ext>
            </a:extLst>
          </p:cNvPr>
          <p:cNvSpPr txBox="1"/>
          <p:nvPr/>
        </p:nvSpPr>
        <p:spPr>
          <a:xfrm>
            <a:off x="575237" y="7209704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수행 일정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F4CC7B-0E70-ACE7-DF84-44D91496F7C0}"/>
              </a:ext>
            </a:extLst>
          </p:cNvPr>
          <p:cNvSpPr txBox="1"/>
          <p:nvPr/>
        </p:nvSpPr>
        <p:spPr>
          <a:xfrm>
            <a:off x="589270" y="7811389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참고 문헌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6928DA3-43B5-AF8A-470D-444EF0042139}"/>
              </a:ext>
            </a:extLst>
          </p:cNvPr>
          <p:cNvSpPr txBox="1"/>
          <p:nvPr/>
        </p:nvSpPr>
        <p:spPr>
          <a:xfrm>
            <a:off x="3350067" y="1623529"/>
            <a:ext cx="71655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DB</a:t>
            </a:r>
            <a:r>
              <a:rPr lang="ko-KR" altLang="en-US" sz="5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설계</a:t>
            </a:r>
            <a:endParaRPr lang="en-US" altLang="ko-KR" sz="5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EDF045C1-EC1C-07D3-18D3-6FF4D1F965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964249"/>
            <a:ext cx="6430794" cy="6267136"/>
          </a:xfrm>
          <a:prstGeom prst="rect">
            <a:avLst/>
          </a:prstGeom>
        </p:spPr>
      </p:pic>
      <p:grpSp>
        <p:nvGrpSpPr>
          <p:cNvPr id="28" name="그룹 1002">
            <a:extLst>
              <a:ext uri="{FF2B5EF4-FFF2-40B4-BE49-F238E27FC236}">
                <a16:creationId xmlns:a16="http://schemas.microsoft.com/office/drawing/2014/main" id="{5F946F39-6632-7900-D34D-CAA60CE90A7B}"/>
              </a:ext>
            </a:extLst>
          </p:cNvPr>
          <p:cNvGrpSpPr/>
          <p:nvPr/>
        </p:nvGrpSpPr>
        <p:grpSpPr>
          <a:xfrm>
            <a:off x="-7273" y="5216340"/>
            <a:ext cx="2514748" cy="1320856"/>
            <a:chOff x="95985" y="3431349"/>
            <a:chExt cx="2514748" cy="1320856"/>
          </a:xfrm>
        </p:grpSpPr>
        <p:grpSp>
          <p:nvGrpSpPr>
            <p:cNvPr id="29" name="그룹 1003">
              <a:extLst>
                <a:ext uri="{FF2B5EF4-FFF2-40B4-BE49-F238E27FC236}">
                  <a16:creationId xmlns:a16="http://schemas.microsoft.com/office/drawing/2014/main" id="{FFCC9F9E-F105-6512-0AE6-7FF1EA9412C5}"/>
                </a:ext>
              </a:extLst>
            </p:cNvPr>
            <p:cNvGrpSpPr/>
            <p:nvPr/>
          </p:nvGrpSpPr>
          <p:grpSpPr>
            <a:xfrm>
              <a:off x="95985" y="3431349"/>
              <a:ext cx="2514748" cy="1227150"/>
              <a:chOff x="95985" y="3431349"/>
              <a:chExt cx="2514748" cy="1227150"/>
            </a:xfrm>
          </p:grpSpPr>
          <p:grpSp>
            <p:nvGrpSpPr>
              <p:cNvPr id="33" name="그룹 1004">
                <a:extLst>
                  <a:ext uri="{FF2B5EF4-FFF2-40B4-BE49-F238E27FC236}">
                    <a16:creationId xmlns:a16="http://schemas.microsoft.com/office/drawing/2014/main" id="{A660323B-509D-5F98-A14D-37CFEF2DA3F1}"/>
                  </a:ext>
                </a:extLst>
              </p:cNvPr>
              <p:cNvGrpSpPr/>
              <p:nvPr/>
            </p:nvGrpSpPr>
            <p:grpSpPr>
              <a:xfrm>
                <a:off x="95985" y="3431349"/>
                <a:ext cx="2410874" cy="1227150"/>
                <a:chOff x="95985" y="3431349"/>
                <a:chExt cx="2410874" cy="1227150"/>
              </a:xfrm>
            </p:grpSpPr>
            <p:pic>
              <p:nvPicPr>
                <p:cNvPr id="37" name="Object 8">
                  <a:extLst>
                    <a:ext uri="{FF2B5EF4-FFF2-40B4-BE49-F238E27FC236}">
                      <a16:creationId xmlns:a16="http://schemas.microsoft.com/office/drawing/2014/main" id="{08CA9142-7D62-8F50-297A-2B7A1111D6B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 rot="-10800000">
                  <a:off x="95985" y="3431349"/>
                  <a:ext cx="2410874" cy="1227150"/>
                </a:xfrm>
                <a:prstGeom prst="rect">
                  <a:avLst/>
                </a:prstGeom>
              </p:spPr>
            </p:pic>
          </p:grpSp>
          <p:grpSp>
            <p:nvGrpSpPr>
              <p:cNvPr id="34" name="그룹 1005">
                <a:extLst>
                  <a:ext uri="{FF2B5EF4-FFF2-40B4-BE49-F238E27FC236}">
                    <a16:creationId xmlns:a16="http://schemas.microsoft.com/office/drawing/2014/main" id="{0EC26B90-8038-0A53-BA75-E7E8F4059CDE}"/>
                  </a:ext>
                </a:extLst>
              </p:cNvPr>
              <p:cNvGrpSpPr/>
              <p:nvPr/>
            </p:nvGrpSpPr>
            <p:grpSpPr>
              <a:xfrm>
                <a:off x="1952084" y="3836402"/>
                <a:ext cx="900253" cy="417046"/>
                <a:chOff x="1952084" y="3836402"/>
                <a:chExt cx="900253" cy="417046"/>
              </a:xfrm>
            </p:grpSpPr>
            <p:pic>
              <p:nvPicPr>
                <p:cNvPr id="36" name="Object 11">
                  <a:extLst>
                    <a:ext uri="{FF2B5EF4-FFF2-40B4-BE49-F238E27FC236}">
                      <a16:creationId xmlns:a16="http://schemas.microsoft.com/office/drawing/2014/main" id="{75C0E010-FEA4-09A7-437B-3B73DDFBDA3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 rot="-16200000">
                  <a:off x="1952084" y="3836402"/>
                  <a:ext cx="900253" cy="41704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31" name="그룹 1006">
              <a:extLst>
                <a:ext uri="{FF2B5EF4-FFF2-40B4-BE49-F238E27FC236}">
                  <a16:creationId xmlns:a16="http://schemas.microsoft.com/office/drawing/2014/main" id="{D75199FE-2704-C7AA-95B7-C8DDE88D7ED7}"/>
                </a:ext>
              </a:extLst>
            </p:cNvPr>
            <p:cNvGrpSpPr/>
            <p:nvPr/>
          </p:nvGrpSpPr>
          <p:grpSpPr>
            <a:xfrm>
              <a:off x="2412476" y="4653360"/>
              <a:ext cx="98845" cy="98845"/>
              <a:chOff x="2412476" y="4653360"/>
              <a:chExt cx="98845" cy="98845"/>
            </a:xfrm>
          </p:grpSpPr>
          <p:pic>
            <p:nvPicPr>
              <p:cNvPr id="32" name="Object 15">
                <a:extLst>
                  <a:ext uri="{FF2B5EF4-FFF2-40B4-BE49-F238E27FC236}">
                    <a16:creationId xmlns:a16="http://schemas.microsoft.com/office/drawing/2014/main" id="{8140F10D-971A-7FE0-37C6-29ECFE567E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16200000">
                <a:off x="2412476" y="4653360"/>
                <a:ext cx="98845" cy="98845"/>
              </a:xfrm>
              <a:prstGeom prst="rect">
                <a:avLst/>
              </a:prstGeom>
            </p:spPr>
          </p:pic>
        </p:grp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4D79906F-4231-0DD0-D38A-2F97146E1F1C}"/>
              </a:ext>
            </a:extLst>
          </p:cNvPr>
          <p:cNvSpPr txBox="1"/>
          <p:nvPr/>
        </p:nvSpPr>
        <p:spPr>
          <a:xfrm>
            <a:off x="603079" y="4633059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내용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05C99B2-B009-DE33-D38E-F63F3912098C}"/>
              </a:ext>
            </a:extLst>
          </p:cNvPr>
          <p:cNvSpPr txBox="1"/>
          <p:nvPr/>
        </p:nvSpPr>
        <p:spPr>
          <a:xfrm>
            <a:off x="575237" y="5341292"/>
            <a:ext cx="21109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상세 설계</a:t>
            </a:r>
            <a:endParaRPr lang="en-US" altLang="ko-KR" sz="1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4ABE543-DEB8-E4F8-3F17-E2874CB980CC}"/>
              </a:ext>
            </a:extLst>
          </p:cNvPr>
          <p:cNvSpPr txBox="1"/>
          <p:nvPr/>
        </p:nvSpPr>
        <p:spPr>
          <a:xfrm>
            <a:off x="228601" y="5714433"/>
            <a:ext cx="18310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화면설계</a:t>
            </a:r>
            <a:endParaRPr lang="en-US" altLang="ko-KR" sz="1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 모듈 상세 설계</a:t>
            </a:r>
            <a:endParaRPr lang="en-US" altLang="ko-KR" sz="1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570001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120401" y="3977544"/>
            <a:ext cx="10415653" cy="2460565"/>
            <a:chOff x="-4120401" y="3977544"/>
            <a:chExt cx="10415653" cy="246056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-9328227" y="2747261"/>
              <a:ext cx="20831305" cy="4921131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-4120401" y="3977544"/>
              <a:ext cx="10415653" cy="246056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161596" y="712378"/>
            <a:ext cx="14619357" cy="64543"/>
            <a:chOff x="3161596" y="712378"/>
            <a:chExt cx="14619357" cy="6454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61596" y="712378"/>
              <a:ext cx="14619357" cy="6454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152072" y="9697362"/>
            <a:ext cx="14619357" cy="64543"/>
            <a:chOff x="3152072" y="9697362"/>
            <a:chExt cx="14619357" cy="64543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52072" y="9697362"/>
              <a:ext cx="14619357" cy="64543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982547D-3B5F-0A8E-49E3-1F54D3275F16}"/>
              </a:ext>
            </a:extLst>
          </p:cNvPr>
          <p:cNvSpPr txBox="1"/>
          <p:nvPr/>
        </p:nvSpPr>
        <p:spPr>
          <a:xfrm>
            <a:off x="465576" y="2152151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종합 설계 개요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B1CF5D-4C64-A71C-8817-C2E191764DB8}"/>
              </a:ext>
            </a:extLst>
          </p:cNvPr>
          <p:cNvSpPr txBox="1"/>
          <p:nvPr/>
        </p:nvSpPr>
        <p:spPr>
          <a:xfrm>
            <a:off x="467147" y="2767924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관련 연구 및 사례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0C9DB6-C6E1-9FF0-5D11-F1B6D099EF82}"/>
              </a:ext>
            </a:extLst>
          </p:cNvPr>
          <p:cNvSpPr txBox="1"/>
          <p:nvPr/>
        </p:nvSpPr>
        <p:spPr>
          <a:xfrm>
            <a:off x="493651" y="3399568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 구성도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505771-9C6E-2298-E383-129FAD453EAB}"/>
              </a:ext>
            </a:extLst>
          </p:cNvPr>
          <p:cNvSpPr txBox="1"/>
          <p:nvPr/>
        </p:nvSpPr>
        <p:spPr>
          <a:xfrm>
            <a:off x="493651" y="4007963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수행 시나리오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99113A-F75B-8EE8-648A-3287C4E2644B}"/>
              </a:ext>
            </a:extLst>
          </p:cNvPr>
          <p:cNvSpPr txBox="1"/>
          <p:nvPr/>
        </p:nvSpPr>
        <p:spPr>
          <a:xfrm>
            <a:off x="610728" y="6626423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업무 분담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673A15-23C9-C915-A034-4FEC67FB1BBB}"/>
              </a:ext>
            </a:extLst>
          </p:cNvPr>
          <p:cNvSpPr txBox="1"/>
          <p:nvPr/>
        </p:nvSpPr>
        <p:spPr>
          <a:xfrm>
            <a:off x="575237" y="7209704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수행 일정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F4CC7B-0E70-ACE7-DF84-44D91496F7C0}"/>
              </a:ext>
            </a:extLst>
          </p:cNvPr>
          <p:cNvSpPr txBox="1"/>
          <p:nvPr/>
        </p:nvSpPr>
        <p:spPr>
          <a:xfrm>
            <a:off x="589270" y="7811389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참고 문헌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6928DA3-43B5-AF8A-470D-444EF0042139}"/>
              </a:ext>
            </a:extLst>
          </p:cNvPr>
          <p:cNvSpPr txBox="1"/>
          <p:nvPr/>
        </p:nvSpPr>
        <p:spPr>
          <a:xfrm>
            <a:off x="3350067" y="1623529"/>
            <a:ext cx="71655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DB </a:t>
            </a:r>
            <a:r>
              <a:rPr lang="ko-KR" altLang="en-US" sz="5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설계</a:t>
            </a:r>
            <a:endParaRPr lang="en-US" altLang="ko-KR" sz="5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8" name="표 26">
            <a:extLst>
              <a:ext uri="{FF2B5EF4-FFF2-40B4-BE49-F238E27FC236}">
                <a16:creationId xmlns:a16="http://schemas.microsoft.com/office/drawing/2014/main" id="{8AFABE50-8B47-9501-5109-1E4F79B171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8174810"/>
              </p:ext>
            </p:extLst>
          </p:nvPr>
        </p:nvGraphicFramePr>
        <p:xfrm>
          <a:off x="2720109" y="4357181"/>
          <a:ext cx="2660975" cy="42770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68352">
                  <a:extLst>
                    <a:ext uri="{9D8B030D-6E8A-4147-A177-3AD203B41FA5}">
                      <a16:colId xmlns:a16="http://schemas.microsoft.com/office/drawing/2014/main" val="2260074520"/>
                    </a:ext>
                  </a:extLst>
                </a:gridCol>
                <a:gridCol w="1592623">
                  <a:extLst>
                    <a:ext uri="{9D8B030D-6E8A-4147-A177-3AD203B41FA5}">
                      <a16:colId xmlns:a16="http://schemas.microsoft.com/office/drawing/2014/main" val="2009441156"/>
                    </a:ext>
                  </a:extLst>
                </a:gridCol>
              </a:tblGrid>
              <a:tr h="7128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사용자 </a:t>
                      </a:r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3785111"/>
                  </a:ext>
                </a:extLst>
              </a:tr>
              <a:tr h="7128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name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사용자 이름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3192127"/>
                  </a:ext>
                </a:extLst>
              </a:tr>
              <a:tr h="7128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email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사용자 이메일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6408726"/>
                  </a:ext>
                </a:extLst>
              </a:tr>
              <a:tr h="7128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password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사용자 패스워드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6381460"/>
                  </a:ext>
                </a:extLst>
              </a:tr>
              <a:tr h="7128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created_at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계정 생성일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316536"/>
                  </a:ext>
                </a:extLst>
              </a:tr>
              <a:tr h="7128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login_at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계정 최근 접속일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1966550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058593F5-21E1-A776-21B2-1027F87DDA3D}"/>
              </a:ext>
            </a:extLst>
          </p:cNvPr>
          <p:cNvSpPr txBox="1"/>
          <p:nvPr/>
        </p:nvSpPr>
        <p:spPr>
          <a:xfrm>
            <a:off x="3827959" y="3783213"/>
            <a:ext cx="12692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user</a:t>
            </a:r>
          </a:p>
        </p:txBody>
      </p:sp>
      <p:graphicFrame>
        <p:nvGraphicFramePr>
          <p:cNvPr id="21" name="표 26">
            <a:extLst>
              <a:ext uri="{FF2B5EF4-FFF2-40B4-BE49-F238E27FC236}">
                <a16:creationId xmlns:a16="http://schemas.microsoft.com/office/drawing/2014/main" id="{84CE4EC5-9C50-CCFA-23AC-50B2D3284E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1655288"/>
              </p:ext>
            </p:extLst>
          </p:nvPr>
        </p:nvGraphicFramePr>
        <p:xfrm>
          <a:off x="5581474" y="4358360"/>
          <a:ext cx="2660976" cy="285134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68353">
                  <a:extLst>
                    <a:ext uri="{9D8B030D-6E8A-4147-A177-3AD203B41FA5}">
                      <a16:colId xmlns:a16="http://schemas.microsoft.com/office/drawing/2014/main" val="2260074520"/>
                    </a:ext>
                  </a:extLst>
                </a:gridCol>
                <a:gridCol w="1592623">
                  <a:extLst>
                    <a:ext uri="{9D8B030D-6E8A-4147-A177-3AD203B41FA5}">
                      <a16:colId xmlns:a16="http://schemas.microsoft.com/office/drawing/2014/main" val="2009441156"/>
                    </a:ext>
                  </a:extLst>
                </a:gridCol>
              </a:tblGrid>
              <a:tr h="7128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이모티콘 고유번호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3785111"/>
                  </a:ext>
                </a:extLst>
              </a:tr>
              <a:tr h="7128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file_path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이모티콘 파일 경로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3192127"/>
                  </a:ext>
                </a:extLst>
              </a:tr>
              <a:tr h="7128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name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이모티콘 이름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6408726"/>
                  </a:ext>
                </a:extLst>
              </a:tr>
              <a:tr h="7128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created_at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이모티콘 생성일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6381460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869A6ABA-9E3D-06BF-DDCB-A9A7B183F6F3}"/>
              </a:ext>
            </a:extLst>
          </p:cNvPr>
          <p:cNvSpPr txBox="1"/>
          <p:nvPr/>
        </p:nvSpPr>
        <p:spPr>
          <a:xfrm>
            <a:off x="6397175" y="3822381"/>
            <a:ext cx="12692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emojis</a:t>
            </a:r>
          </a:p>
        </p:txBody>
      </p:sp>
      <p:graphicFrame>
        <p:nvGraphicFramePr>
          <p:cNvPr id="23" name="표 26">
            <a:extLst>
              <a:ext uri="{FF2B5EF4-FFF2-40B4-BE49-F238E27FC236}">
                <a16:creationId xmlns:a16="http://schemas.microsoft.com/office/drawing/2014/main" id="{3679703E-59EB-ADDC-B025-D8C3A1CE27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2380128"/>
              </p:ext>
            </p:extLst>
          </p:nvPr>
        </p:nvGraphicFramePr>
        <p:xfrm>
          <a:off x="8442840" y="4357181"/>
          <a:ext cx="2660975" cy="213850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68352">
                  <a:extLst>
                    <a:ext uri="{9D8B030D-6E8A-4147-A177-3AD203B41FA5}">
                      <a16:colId xmlns:a16="http://schemas.microsoft.com/office/drawing/2014/main" val="2260074520"/>
                    </a:ext>
                  </a:extLst>
                </a:gridCol>
                <a:gridCol w="1592623">
                  <a:extLst>
                    <a:ext uri="{9D8B030D-6E8A-4147-A177-3AD203B41FA5}">
                      <a16:colId xmlns:a16="http://schemas.microsoft.com/office/drawing/2014/main" val="2009441156"/>
                    </a:ext>
                  </a:extLst>
                </a:gridCol>
              </a:tblGrid>
              <a:tr h="7128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권한 고유번호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3785111"/>
                  </a:ext>
                </a:extLst>
              </a:tr>
              <a:tr h="7128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user_id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권한 계정 아이디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3192127"/>
                  </a:ext>
                </a:extLst>
              </a:tr>
              <a:tr h="7128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emoji_id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이모티콘 고유번호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6408726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69ABA55A-3EE0-8D10-BE98-C2E0D737111D}"/>
              </a:ext>
            </a:extLst>
          </p:cNvPr>
          <p:cNvSpPr txBox="1"/>
          <p:nvPr/>
        </p:nvSpPr>
        <p:spPr>
          <a:xfrm>
            <a:off x="8416403" y="3783213"/>
            <a:ext cx="30659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emoji_permissions</a:t>
            </a:r>
          </a:p>
        </p:txBody>
      </p:sp>
      <p:graphicFrame>
        <p:nvGraphicFramePr>
          <p:cNvPr id="25" name="표 26">
            <a:extLst>
              <a:ext uri="{FF2B5EF4-FFF2-40B4-BE49-F238E27FC236}">
                <a16:creationId xmlns:a16="http://schemas.microsoft.com/office/drawing/2014/main" id="{6FAAB0D7-7445-0803-506B-98EEEBF9EC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5102723"/>
              </p:ext>
            </p:extLst>
          </p:nvPr>
        </p:nvGraphicFramePr>
        <p:xfrm>
          <a:off x="11304205" y="4357181"/>
          <a:ext cx="2660975" cy="213850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68352">
                  <a:extLst>
                    <a:ext uri="{9D8B030D-6E8A-4147-A177-3AD203B41FA5}">
                      <a16:colId xmlns:a16="http://schemas.microsoft.com/office/drawing/2014/main" val="2260074520"/>
                    </a:ext>
                  </a:extLst>
                </a:gridCol>
                <a:gridCol w="1592623">
                  <a:extLst>
                    <a:ext uri="{9D8B030D-6E8A-4147-A177-3AD203B41FA5}">
                      <a16:colId xmlns:a16="http://schemas.microsoft.com/office/drawing/2014/main" val="2009441156"/>
                    </a:ext>
                  </a:extLst>
                </a:gridCol>
              </a:tblGrid>
              <a:tr h="7128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사용자 </a:t>
                      </a:r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3785111"/>
                  </a:ext>
                </a:extLst>
              </a:tr>
              <a:tr h="7128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inviter_id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초대한 사용자 </a:t>
                      </a:r>
                      <a:endParaRPr lang="en-US" altLang="ko-KR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아이디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3192127"/>
                  </a:ext>
                </a:extLst>
              </a:tr>
              <a:tr h="7128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Invitee_id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초대받은 사용자</a:t>
                      </a:r>
                      <a:endParaRPr lang="en-US" altLang="ko-KR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아이디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6408726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1B7C08AA-081D-A43E-DA88-52508BB7E38E}"/>
              </a:ext>
            </a:extLst>
          </p:cNvPr>
          <p:cNvSpPr txBox="1"/>
          <p:nvPr/>
        </p:nvSpPr>
        <p:spPr>
          <a:xfrm>
            <a:off x="11568661" y="3822380"/>
            <a:ext cx="21320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chat_rooms</a:t>
            </a: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45DC7F33-56CB-5CA4-8186-A07A4841DA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739208"/>
              </p:ext>
            </p:extLst>
          </p:nvPr>
        </p:nvGraphicFramePr>
        <p:xfrm>
          <a:off x="14167125" y="4351098"/>
          <a:ext cx="2660975" cy="42957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68352">
                  <a:extLst>
                    <a:ext uri="{9D8B030D-6E8A-4147-A177-3AD203B41FA5}">
                      <a16:colId xmlns:a16="http://schemas.microsoft.com/office/drawing/2014/main" val="2260074520"/>
                    </a:ext>
                  </a:extLst>
                </a:gridCol>
                <a:gridCol w="1592623">
                  <a:extLst>
                    <a:ext uri="{9D8B030D-6E8A-4147-A177-3AD203B41FA5}">
                      <a16:colId xmlns:a16="http://schemas.microsoft.com/office/drawing/2014/main" val="2009441156"/>
                    </a:ext>
                  </a:extLst>
                </a:gridCol>
              </a:tblGrid>
              <a:tr h="7128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사용자 </a:t>
                      </a:r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3785111"/>
                  </a:ext>
                </a:extLst>
              </a:tr>
              <a:tr h="7128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room_id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메시지 고유번호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3192127"/>
                  </a:ext>
                </a:extLst>
              </a:tr>
              <a:tr h="7128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sender_id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채팅방 고유번호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6408726"/>
                  </a:ext>
                </a:extLst>
              </a:tr>
              <a:tr h="7128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message</a:t>
                      </a:r>
                      <a:b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_type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메시지 타입</a:t>
                      </a:r>
                      <a:endParaRPr lang="en-US" altLang="ko-KR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 : </a:t>
                      </a:r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메시지</a:t>
                      </a:r>
                      <a:endParaRPr lang="en-US" altLang="ko-KR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1: </a:t>
                      </a:r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고유번호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6381460"/>
                  </a:ext>
                </a:extLst>
              </a:tr>
              <a:tr h="7128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message</a:t>
                      </a:r>
                    </a:p>
                    <a:p>
                      <a:pPr algn="ctr"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_content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메시지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316536"/>
                  </a:ext>
                </a:extLst>
              </a:tr>
              <a:tr h="7128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emoji_id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이모티콘 </a:t>
                      </a:r>
                      <a:endParaRPr lang="en-US" altLang="ko-KR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고유번호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1966550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49BCC793-D3B2-652F-1659-D0D8C0BEF3E7}"/>
              </a:ext>
            </a:extLst>
          </p:cNvPr>
          <p:cNvSpPr txBox="1"/>
          <p:nvPr/>
        </p:nvSpPr>
        <p:spPr>
          <a:xfrm>
            <a:off x="14290438" y="3820595"/>
            <a:ext cx="24964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chat_messages</a:t>
            </a:r>
          </a:p>
        </p:txBody>
      </p:sp>
      <p:grpSp>
        <p:nvGrpSpPr>
          <p:cNvPr id="19" name="그룹 1002">
            <a:extLst>
              <a:ext uri="{FF2B5EF4-FFF2-40B4-BE49-F238E27FC236}">
                <a16:creationId xmlns:a16="http://schemas.microsoft.com/office/drawing/2014/main" id="{7C1000DD-5CAD-877D-8D0E-0C2F842B4F50}"/>
              </a:ext>
            </a:extLst>
          </p:cNvPr>
          <p:cNvGrpSpPr/>
          <p:nvPr/>
        </p:nvGrpSpPr>
        <p:grpSpPr>
          <a:xfrm>
            <a:off x="-7273" y="5216340"/>
            <a:ext cx="2514748" cy="1320856"/>
            <a:chOff x="95985" y="3431349"/>
            <a:chExt cx="2514748" cy="1320856"/>
          </a:xfrm>
        </p:grpSpPr>
        <p:grpSp>
          <p:nvGrpSpPr>
            <p:cNvPr id="29" name="그룹 1003">
              <a:extLst>
                <a:ext uri="{FF2B5EF4-FFF2-40B4-BE49-F238E27FC236}">
                  <a16:creationId xmlns:a16="http://schemas.microsoft.com/office/drawing/2014/main" id="{998A2CDC-D45A-09AA-EFAB-5A972430F397}"/>
                </a:ext>
              </a:extLst>
            </p:cNvPr>
            <p:cNvGrpSpPr/>
            <p:nvPr/>
          </p:nvGrpSpPr>
          <p:grpSpPr>
            <a:xfrm>
              <a:off x="95985" y="3431349"/>
              <a:ext cx="2514748" cy="1227150"/>
              <a:chOff x="95985" y="3431349"/>
              <a:chExt cx="2514748" cy="1227150"/>
            </a:xfrm>
          </p:grpSpPr>
          <p:grpSp>
            <p:nvGrpSpPr>
              <p:cNvPr id="33" name="그룹 1004">
                <a:extLst>
                  <a:ext uri="{FF2B5EF4-FFF2-40B4-BE49-F238E27FC236}">
                    <a16:creationId xmlns:a16="http://schemas.microsoft.com/office/drawing/2014/main" id="{04E32DD9-DB80-AA01-68D3-FE025227C484}"/>
                  </a:ext>
                </a:extLst>
              </p:cNvPr>
              <p:cNvGrpSpPr/>
              <p:nvPr/>
            </p:nvGrpSpPr>
            <p:grpSpPr>
              <a:xfrm>
                <a:off x="95985" y="3431349"/>
                <a:ext cx="2410874" cy="1227150"/>
                <a:chOff x="95985" y="3431349"/>
                <a:chExt cx="2410874" cy="1227150"/>
              </a:xfrm>
            </p:grpSpPr>
            <p:pic>
              <p:nvPicPr>
                <p:cNvPr id="37" name="Object 8">
                  <a:extLst>
                    <a:ext uri="{FF2B5EF4-FFF2-40B4-BE49-F238E27FC236}">
                      <a16:creationId xmlns:a16="http://schemas.microsoft.com/office/drawing/2014/main" id="{6725C2A1-8D27-7736-BA36-30548E0F257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 rot="-10800000">
                  <a:off x="95985" y="3431349"/>
                  <a:ext cx="2410874" cy="1227150"/>
                </a:xfrm>
                <a:prstGeom prst="rect">
                  <a:avLst/>
                </a:prstGeom>
              </p:spPr>
            </p:pic>
          </p:grpSp>
          <p:grpSp>
            <p:nvGrpSpPr>
              <p:cNvPr id="34" name="그룹 1005">
                <a:extLst>
                  <a:ext uri="{FF2B5EF4-FFF2-40B4-BE49-F238E27FC236}">
                    <a16:creationId xmlns:a16="http://schemas.microsoft.com/office/drawing/2014/main" id="{BE389CF7-1FC3-98DA-2DBD-0FE15911AE72}"/>
                  </a:ext>
                </a:extLst>
              </p:cNvPr>
              <p:cNvGrpSpPr/>
              <p:nvPr/>
            </p:nvGrpSpPr>
            <p:grpSpPr>
              <a:xfrm>
                <a:off x="1952084" y="3836402"/>
                <a:ext cx="900253" cy="417046"/>
                <a:chOff x="1952084" y="3836402"/>
                <a:chExt cx="900253" cy="417046"/>
              </a:xfrm>
            </p:grpSpPr>
            <p:pic>
              <p:nvPicPr>
                <p:cNvPr id="36" name="Object 11">
                  <a:extLst>
                    <a:ext uri="{FF2B5EF4-FFF2-40B4-BE49-F238E27FC236}">
                      <a16:creationId xmlns:a16="http://schemas.microsoft.com/office/drawing/2014/main" id="{68D46003-0EBA-7A2F-AFF9-A0476BEAC0E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 rot="-16200000">
                  <a:off x="1952084" y="3836402"/>
                  <a:ext cx="900253" cy="41704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31" name="그룹 1006">
              <a:extLst>
                <a:ext uri="{FF2B5EF4-FFF2-40B4-BE49-F238E27FC236}">
                  <a16:creationId xmlns:a16="http://schemas.microsoft.com/office/drawing/2014/main" id="{67D1BC7E-9552-A9C8-AE5F-C3418F3B1139}"/>
                </a:ext>
              </a:extLst>
            </p:cNvPr>
            <p:cNvGrpSpPr/>
            <p:nvPr/>
          </p:nvGrpSpPr>
          <p:grpSpPr>
            <a:xfrm>
              <a:off x="2412476" y="4653360"/>
              <a:ext cx="98845" cy="98845"/>
              <a:chOff x="2412476" y="4653360"/>
              <a:chExt cx="98845" cy="98845"/>
            </a:xfrm>
          </p:grpSpPr>
          <p:pic>
            <p:nvPicPr>
              <p:cNvPr id="32" name="Object 15">
                <a:extLst>
                  <a:ext uri="{FF2B5EF4-FFF2-40B4-BE49-F238E27FC236}">
                    <a16:creationId xmlns:a16="http://schemas.microsoft.com/office/drawing/2014/main" id="{3538D70C-2E95-AA63-321A-55FB636D08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6200000">
                <a:off x="2412476" y="4653360"/>
                <a:ext cx="98845" cy="98845"/>
              </a:xfrm>
              <a:prstGeom prst="rect">
                <a:avLst/>
              </a:prstGeom>
            </p:spPr>
          </p:pic>
        </p:grp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818B9E55-7DC7-92F7-765E-63865CA79B3A}"/>
              </a:ext>
            </a:extLst>
          </p:cNvPr>
          <p:cNvSpPr txBox="1"/>
          <p:nvPr/>
        </p:nvSpPr>
        <p:spPr>
          <a:xfrm>
            <a:off x="603079" y="4633059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내용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95D94F5-0E2D-4C20-F710-B727A53F54E8}"/>
              </a:ext>
            </a:extLst>
          </p:cNvPr>
          <p:cNvSpPr txBox="1"/>
          <p:nvPr/>
        </p:nvSpPr>
        <p:spPr>
          <a:xfrm>
            <a:off x="575237" y="5341292"/>
            <a:ext cx="21109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상세 설계</a:t>
            </a:r>
            <a:endParaRPr lang="en-US" altLang="ko-KR" sz="1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3DCDF2F-D528-4294-5184-188523A891AB}"/>
              </a:ext>
            </a:extLst>
          </p:cNvPr>
          <p:cNvSpPr txBox="1"/>
          <p:nvPr/>
        </p:nvSpPr>
        <p:spPr>
          <a:xfrm>
            <a:off x="228601" y="5714433"/>
            <a:ext cx="18310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화면설계</a:t>
            </a:r>
            <a:endParaRPr lang="en-US" altLang="ko-KR" sz="1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 모듈 상세 설계</a:t>
            </a:r>
            <a:endParaRPr lang="en-US" altLang="ko-KR" sz="1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0107998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120401" y="3977544"/>
            <a:ext cx="10415653" cy="2460565"/>
            <a:chOff x="-4120401" y="3977544"/>
            <a:chExt cx="10415653" cy="246056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-9328227" y="2747261"/>
              <a:ext cx="20831305" cy="4921131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-4120401" y="3977544"/>
              <a:ext cx="10415653" cy="246056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161596" y="712378"/>
            <a:ext cx="14619357" cy="64543"/>
            <a:chOff x="3161596" y="712378"/>
            <a:chExt cx="14619357" cy="6454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61596" y="712378"/>
              <a:ext cx="14619357" cy="6454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152072" y="9697362"/>
            <a:ext cx="14619357" cy="64543"/>
            <a:chOff x="3152072" y="9697362"/>
            <a:chExt cx="14619357" cy="64543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52072" y="9697362"/>
              <a:ext cx="14619357" cy="64543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982547D-3B5F-0A8E-49E3-1F54D3275F16}"/>
              </a:ext>
            </a:extLst>
          </p:cNvPr>
          <p:cNvSpPr txBox="1"/>
          <p:nvPr/>
        </p:nvSpPr>
        <p:spPr>
          <a:xfrm>
            <a:off x="465576" y="2152151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종합 설계 개요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B1CF5D-4C64-A71C-8817-C2E191764DB8}"/>
              </a:ext>
            </a:extLst>
          </p:cNvPr>
          <p:cNvSpPr txBox="1"/>
          <p:nvPr/>
        </p:nvSpPr>
        <p:spPr>
          <a:xfrm>
            <a:off x="467147" y="2767924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관련 연구 및 사례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0C9DB6-C6E1-9FF0-5D11-F1B6D099EF82}"/>
              </a:ext>
            </a:extLst>
          </p:cNvPr>
          <p:cNvSpPr txBox="1"/>
          <p:nvPr/>
        </p:nvSpPr>
        <p:spPr>
          <a:xfrm>
            <a:off x="493651" y="3399568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 구성도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505771-9C6E-2298-E383-129FAD453EAB}"/>
              </a:ext>
            </a:extLst>
          </p:cNvPr>
          <p:cNvSpPr txBox="1"/>
          <p:nvPr/>
        </p:nvSpPr>
        <p:spPr>
          <a:xfrm>
            <a:off x="493651" y="4007963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수행 시나리오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99113A-F75B-8EE8-648A-3287C4E2644B}"/>
              </a:ext>
            </a:extLst>
          </p:cNvPr>
          <p:cNvSpPr txBox="1"/>
          <p:nvPr/>
        </p:nvSpPr>
        <p:spPr>
          <a:xfrm>
            <a:off x="610728" y="6626423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업무 분담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673A15-23C9-C915-A034-4FEC67FB1BBB}"/>
              </a:ext>
            </a:extLst>
          </p:cNvPr>
          <p:cNvSpPr txBox="1"/>
          <p:nvPr/>
        </p:nvSpPr>
        <p:spPr>
          <a:xfrm>
            <a:off x="575237" y="7209704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수행 일정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F4CC7B-0E70-ACE7-DF84-44D91496F7C0}"/>
              </a:ext>
            </a:extLst>
          </p:cNvPr>
          <p:cNvSpPr txBox="1"/>
          <p:nvPr/>
        </p:nvSpPr>
        <p:spPr>
          <a:xfrm>
            <a:off x="589270" y="7811389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참고 문헌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6928DA3-43B5-AF8A-470D-444EF0042139}"/>
              </a:ext>
            </a:extLst>
          </p:cNvPr>
          <p:cNvSpPr txBox="1"/>
          <p:nvPr/>
        </p:nvSpPr>
        <p:spPr>
          <a:xfrm>
            <a:off x="3350067" y="1623529"/>
            <a:ext cx="71655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시스템 모듈 상세 설계</a:t>
            </a:r>
            <a:endParaRPr lang="en-US" altLang="ko-KR" sz="5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398517A-C7EF-5738-90FC-3391B8EA39B1}"/>
              </a:ext>
            </a:extLst>
          </p:cNvPr>
          <p:cNvSpPr txBox="1"/>
          <p:nvPr/>
        </p:nvSpPr>
        <p:spPr>
          <a:xfrm>
            <a:off x="3547992" y="2896578"/>
            <a:ext cx="108538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웹</a:t>
            </a:r>
            <a: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로그인</a:t>
            </a:r>
            <a: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회원가입</a:t>
            </a:r>
            <a:endParaRPr lang="en-US" altLang="ko-KR" sz="3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8" name="표 26">
            <a:extLst>
              <a:ext uri="{FF2B5EF4-FFF2-40B4-BE49-F238E27FC236}">
                <a16:creationId xmlns:a16="http://schemas.microsoft.com/office/drawing/2014/main" id="{A0A5FB71-C876-1410-2455-8BA85D72AE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4415254"/>
              </p:ext>
            </p:extLst>
          </p:nvPr>
        </p:nvGraphicFramePr>
        <p:xfrm>
          <a:off x="4415410" y="4236894"/>
          <a:ext cx="9986389" cy="425940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975990">
                  <a:extLst>
                    <a:ext uri="{9D8B030D-6E8A-4147-A177-3AD203B41FA5}">
                      <a16:colId xmlns:a16="http://schemas.microsoft.com/office/drawing/2014/main" val="2260074520"/>
                    </a:ext>
                  </a:extLst>
                </a:gridCol>
                <a:gridCol w="7010399">
                  <a:extLst>
                    <a:ext uri="{9D8B030D-6E8A-4147-A177-3AD203B41FA5}">
                      <a16:colId xmlns:a16="http://schemas.microsoft.com/office/drawing/2014/main" val="2009441156"/>
                    </a:ext>
                  </a:extLst>
                </a:gridCol>
              </a:tblGrid>
              <a:tr h="119672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형식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POST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방식으로 로그인</a:t>
                      </a: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회원가입을 구현</a:t>
                      </a:r>
                      <a:endParaRPr lang="ko-KR" altLang="en-US" sz="1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43785111"/>
                  </a:ext>
                </a:extLst>
              </a:tr>
              <a:tr h="30626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설명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Form</a:t>
                      </a:r>
                      <a:r>
                        <a:rPr lang="ko-KR" altLang="en-US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에 작성된 입력요소 </a:t>
                      </a:r>
                      <a:r>
                        <a:rPr lang="en-US" altLang="ko-KR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Input</a:t>
                      </a:r>
                      <a:r>
                        <a:rPr lang="ko-KR" altLang="en-US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을 활용하여 데이터를 </a:t>
                      </a:r>
                      <a:r>
                        <a:rPr lang="ko-KR" altLang="en-US" sz="18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입력받고</a:t>
                      </a:r>
                      <a:endParaRPr lang="en-US" altLang="ko-KR" sz="1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로그인시</a:t>
                      </a:r>
                      <a:r>
                        <a:rPr lang="ko-KR" altLang="en-US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POST </a:t>
                      </a:r>
                      <a:r>
                        <a:rPr lang="ko-KR" altLang="en-US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방식으로 </a:t>
                      </a:r>
                      <a:r>
                        <a:rPr lang="ko-KR" altLang="en-US" sz="18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입력받은</a:t>
                      </a:r>
                      <a:r>
                        <a:rPr lang="ko-KR" altLang="en-US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데이터를 받아와 </a:t>
                      </a:r>
                      <a:r>
                        <a:rPr lang="en-US" altLang="ko-KR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DB</a:t>
                      </a:r>
                      <a:r>
                        <a:rPr lang="ko-KR" altLang="en-US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에 저장된 데이터와 비교 회원가입시 </a:t>
                      </a:r>
                      <a:r>
                        <a:rPr lang="en-US" altLang="ko-KR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POST </a:t>
                      </a:r>
                      <a:r>
                        <a:rPr lang="ko-KR" altLang="en-US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방식으로 </a:t>
                      </a:r>
                      <a:r>
                        <a:rPr lang="ko-KR" altLang="en-US" sz="18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입력받은</a:t>
                      </a:r>
                      <a:r>
                        <a:rPr lang="ko-KR" altLang="en-US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데이터를 </a:t>
                      </a:r>
                      <a:r>
                        <a:rPr lang="en-US" altLang="ko-KR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DB</a:t>
                      </a:r>
                      <a:r>
                        <a:rPr lang="ko-KR" altLang="en-US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에 저장</a:t>
                      </a:r>
                      <a:endParaRPr lang="en-US" altLang="ko-KR" sz="1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1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36408726"/>
                  </a:ext>
                </a:extLst>
              </a:tr>
            </a:tbl>
          </a:graphicData>
        </a:graphic>
      </p:graphicFrame>
      <p:grpSp>
        <p:nvGrpSpPr>
          <p:cNvPr id="19" name="그룹 1002">
            <a:extLst>
              <a:ext uri="{FF2B5EF4-FFF2-40B4-BE49-F238E27FC236}">
                <a16:creationId xmlns:a16="http://schemas.microsoft.com/office/drawing/2014/main" id="{0694475A-A003-A4DE-ED0E-2D9379F96D9C}"/>
              </a:ext>
            </a:extLst>
          </p:cNvPr>
          <p:cNvGrpSpPr/>
          <p:nvPr/>
        </p:nvGrpSpPr>
        <p:grpSpPr>
          <a:xfrm>
            <a:off x="-7273" y="5216340"/>
            <a:ext cx="2514748" cy="1320856"/>
            <a:chOff x="95985" y="3431349"/>
            <a:chExt cx="2514748" cy="1320856"/>
          </a:xfrm>
        </p:grpSpPr>
        <p:grpSp>
          <p:nvGrpSpPr>
            <p:cNvPr id="20" name="그룹 1003">
              <a:extLst>
                <a:ext uri="{FF2B5EF4-FFF2-40B4-BE49-F238E27FC236}">
                  <a16:creationId xmlns:a16="http://schemas.microsoft.com/office/drawing/2014/main" id="{82CCCCCC-DB12-F655-2DE7-DDD52F6A3FFE}"/>
                </a:ext>
              </a:extLst>
            </p:cNvPr>
            <p:cNvGrpSpPr/>
            <p:nvPr/>
          </p:nvGrpSpPr>
          <p:grpSpPr>
            <a:xfrm>
              <a:off x="95985" y="3431349"/>
              <a:ext cx="2514748" cy="1227150"/>
              <a:chOff x="95985" y="3431349"/>
              <a:chExt cx="2514748" cy="1227150"/>
            </a:xfrm>
          </p:grpSpPr>
          <p:grpSp>
            <p:nvGrpSpPr>
              <p:cNvPr id="23" name="그룹 1004">
                <a:extLst>
                  <a:ext uri="{FF2B5EF4-FFF2-40B4-BE49-F238E27FC236}">
                    <a16:creationId xmlns:a16="http://schemas.microsoft.com/office/drawing/2014/main" id="{FDC3CD34-9E17-7868-8A0C-76873EFCB56E}"/>
                  </a:ext>
                </a:extLst>
              </p:cNvPr>
              <p:cNvGrpSpPr/>
              <p:nvPr/>
            </p:nvGrpSpPr>
            <p:grpSpPr>
              <a:xfrm>
                <a:off x="95985" y="3431349"/>
                <a:ext cx="2410874" cy="1227150"/>
                <a:chOff x="95985" y="3431349"/>
                <a:chExt cx="2410874" cy="1227150"/>
              </a:xfrm>
            </p:grpSpPr>
            <p:pic>
              <p:nvPicPr>
                <p:cNvPr id="26" name="Object 8">
                  <a:extLst>
                    <a:ext uri="{FF2B5EF4-FFF2-40B4-BE49-F238E27FC236}">
                      <a16:creationId xmlns:a16="http://schemas.microsoft.com/office/drawing/2014/main" id="{FF8D0799-D045-CBB5-1E41-5C42C735728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 rot="-10800000">
                  <a:off x="95985" y="3431349"/>
                  <a:ext cx="2410874" cy="1227150"/>
                </a:xfrm>
                <a:prstGeom prst="rect">
                  <a:avLst/>
                </a:prstGeom>
              </p:spPr>
            </p:pic>
          </p:grpSp>
          <p:grpSp>
            <p:nvGrpSpPr>
              <p:cNvPr id="24" name="그룹 1005">
                <a:extLst>
                  <a:ext uri="{FF2B5EF4-FFF2-40B4-BE49-F238E27FC236}">
                    <a16:creationId xmlns:a16="http://schemas.microsoft.com/office/drawing/2014/main" id="{B8ACE88E-0FE8-FE53-5D32-40FECFF4B939}"/>
                  </a:ext>
                </a:extLst>
              </p:cNvPr>
              <p:cNvGrpSpPr/>
              <p:nvPr/>
            </p:nvGrpSpPr>
            <p:grpSpPr>
              <a:xfrm>
                <a:off x="1952084" y="3836402"/>
                <a:ext cx="900253" cy="417046"/>
                <a:chOff x="1952084" y="3836402"/>
                <a:chExt cx="900253" cy="417046"/>
              </a:xfrm>
            </p:grpSpPr>
            <p:pic>
              <p:nvPicPr>
                <p:cNvPr id="25" name="Object 11">
                  <a:extLst>
                    <a:ext uri="{FF2B5EF4-FFF2-40B4-BE49-F238E27FC236}">
                      <a16:creationId xmlns:a16="http://schemas.microsoft.com/office/drawing/2014/main" id="{149526BA-8F7B-75A2-C230-8D1138CEC3C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 rot="-16200000">
                  <a:off x="1952084" y="3836402"/>
                  <a:ext cx="900253" cy="41704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21" name="그룹 1006">
              <a:extLst>
                <a:ext uri="{FF2B5EF4-FFF2-40B4-BE49-F238E27FC236}">
                  <a16:creationId xmlns:a16="http://schemas.microsoft.com/office/drawing/2014/main" id="{52C1D918-99FD-2009-446D-41AAF99E0038}"/>
                </a:ext>
              </a:extLst>
            </p:cNvPr>
            <p:cNvGrpSpPr/>
            <p:nvPr/>
          </p:nvGrpSpPr>
          <p:grpSpPr>
            <a:xfrm>
              <a:off x="2412476" y="4653360"/>
              <a:ext cx="98845" cy="98845"/>
              <a:chOff x="2412476" y="4653360"/>
              <a:chExt cx="98845" cy="98845"/>
            </a:xfrm>
          </p:grpSpPr>
          <p:pic>
            <p:nvPicPr>
              <p:cNvPr id="22" name="Object 15">
                <a:extLst>
                  <a:ext uri="{FF2B5EF4-FFF2-40B4-BE49-F238E27FC236}">
                    <a16:creationId xmlns:a16="http://schemas.microsoft.com/office/drawing/2014/main" id="{FACD1596-D935-7E0F-89EC-8D3AA96CEB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6200000">
                <a:off x="2412476" y="4653360"/>
                <a:ext cx="98845" cy="98845"/>
              </a:xfrm>
              <a:prstGeom prst="rect">
                <a:avLst/>
              </a:prstGeom>
            </p:spPr>
          </p:pic>
        </p:grp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40E43674-2B72-5FF2-A99D-B97C18B6AD85}"/>
              </a:ext>
            </a:extLst>
          </p:cNvPr>
          <p:cNvSpPr txBox="1"/>
          <p:nvPr/>
        </p:nvSpPr>
        <p:spPr>
          <a:xfrm>
            <a:off x="603079" y="4633059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내용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23BBA7F-F597-4ABA-A216-937FB83C623C}"/>
              </a:ext>
            </a:extLst>
          </p:cNvPr>
          <p:cNvSpPr txBox="1"/>
          <p:nvPr/>
        </p:nvSpPr>
        <p:spPr>
          <a:xfrm>
            <a:off x="575237" y="5341292"/>
            <a:ext cx="21109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상세 설계</a:t>
            </a:r>
            <a:endParaRPr lang="en-US" altLang="ko-KR" sz="1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5656963-79A9-AD56-ECF8-C509C59B2B7A}"/>
              </a:ext>
            </a:extLst>
          </p:cNvPr>
          <p:cNvSpPr txBox="1"/>
          <p:nvPr/>
        </p:nvSpPr>
        <p:spPr>
          <a:xfrm>
            <a:off x="228601" y="5714433"/>
            <a:ext cx="18310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화면설계</a:t>
            </a:r>
            <a:endParaRPr lang="en-US" altLang="ko-KR" sz="1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 모듈 상세 설계</a:t>
            </a:r>
            <a:endParaRPr lang="en-US" altLang="ko-KR" sz="1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6192282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120401" y="3977544"/>
            <a:ext cx="10415653" cy="2460565"/>
            <a:chOff x="-4120401" y="3977544"/>
            <a:chExt cx="10415653" cy="246056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-9328227" y="2747261"/>
              <a:ext cx="20831305" cy="4921131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-4120401" y="3977544"/>
              <a:ext cx="10415653" cy="246056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161596" y="712378"/>
            <a:ext cx="14619357" cy="64543"/>
            <a:chOff x="3161596" y="712378"/>
            <a:chExt cx="14619357" cy="6454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61596" y="712378"/>
              <a:ext cx="14619357" cy="6454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152072" y="9697362"/>
            <a:ext cx="14619357" cy="64543"/>
            <a:chOff x="3152072" y="9697362"/>
            <a:chExt cx="14619357" cy="64543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52072" y="9697362"/>
              <a:ext cx="14619357" cy="64543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982547D-3B5F-0A8E-49E3-1F54D3275F16}"/>
              </a:ext>
            </a:extLst>
          </p:cNvPr>
          <p:cNvSpPr txBox="1"/>
          <p:nvPr/>
        </p:nvSpPr>
        <p:spPr>
          <a:xfrm>
            <a:off x="465576" y="2152151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종합 설계 개요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B1CF5D-4C64-A71C-8817-C2E191764DB8}"/>
              </a:ext>
            </a:extLst>
          </p:cNvPr>
          <p:cNvSpPr txBox="1"/>
          <p:nvPr/>
        </p:nvSpPr>
        <p:spPr>
          <a:xfrm>
            <a:off x="467147" y="2767924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관련 연구 및 사례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0C9DB6-C6E1-9FF0-5D11-F1B6D099EF82}"/>
              </a:ext>
            </a:extLst>
          </p:cNvPr>
          <p:cNvSpPr txBox="1"/>
          <p:nvPr/>
        </p:nvSpPr>
        <p:spPr>
          <a:xfrm>
            <a:off x="493651" y="3399568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 구성도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505771-9C6E-2298-E383-129FAD453EAB}"/>
              </a:ext>
            </a:extLst>
          </p:cNvPr>
          <p:cNvSpPr txBox="1"/>
          <p:nvPr/>
        </p:nvSpPr>
        <p:spPr>
          <a:xfrm>
            <a:off x="493651" y="4007963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수행 시나리오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99113A-F75B-8EE8-648A-3287C4E2644B}"/>
              </a:ext>
            </a:extLst>
          </p:cNvPr>
          <p:cNvSpPr txBox="1"/>
          <p:nvPr/>
        </p:nvSpPr>
        <p:spPr>
          <a:xfrm>
            <a:off x="610728" y="6626423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업무 분담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673A15-23C9-C915-A034-4FEC67FB1BBB}"/>
              </a:ext>
            </a:extLst>
          </p:cNvPr>
          <p:cNvSpPr txBox="1"/>
          <p:nvPr/>
        </p:nvSpPr>
        <p:spPr>
          <a:xfrm>
            <a:off x="575237" y="7209704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수행 일정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F4CC7B-0E70-ACE7-DF84-44D91496F7C0}"/>
              </a:ext>
            </a:extLst>
          </p:cNvPr>
          <p:cNvSpPr txBox="1"/>
          <p:nvPr/>
        </p:nvSpPr>
        <p:spPr>
          <a:xfrm>
            <a:off x="589270" y="7811389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참고 문헌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6928DA3-43B5-AF8A-470D-444EF0042139}"/>
              </a:ext>
            </a:extLst>
          </p:cNvPr>
          <p:cNvSpPr txBox="1"/>
          <p:nvPr/>
        </p:nvSpPr>
        <p:spPr>
          <a:xfrm>
            <a:off x="3350067" y="1623529"/>
            <a:ext cx="71655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시스템 모듈 상세 설계</a:t>
            </a:r>
            <a:endParaRPr lang="en-US" altLang="ko-KR" sz="5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398517A-C7EF-5738-90FC-3391B8EA39B1}"/>
              </a:ext>
            </a:extLst>
          </p:cNvPr>
          <p:cNvSpPr txBox="1"/>
          <p:nvPr/>
        </p:nvSpPr>
        <p:spPr>
          <a:xfrm>
            <a:off x="3547992" y="2803936"/>
            <a:ext cx="108538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웹</a:t>
            </a:r>
            <a: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사진 업로드</a:t>
            </a:r>
            <a:endParaRPr lang="en-US" altLang="ko-KR" sz="3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8" name="표 26">
            <a:extLst>
              <a:ext uri="{FF2B5EF4-FFF2-40B4-BE49-F238E27FC236}">
                <a16:creationId xmlns:a16="http://schemas.microsoft.com/office/drawing/2014/main" id="{A0A5FB71-C876-1410-2455-8BA85D72AE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6278773"/>
              </p:ext>
            </p:extLst>
          </p:nvPr>
        </p:nvGraphicFramePr>
        <p:xfrm>
          <a:off x="3891699" y="3539582"/>
          <a:ext cx="12193029" cy="6035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33579">
                  <a:extLst>
                    <a:ext uri="{9D8B030D-6E8A-4147-A177-3AD203B41FA5}">
                      <a16:colId xmlns:a16="http://schemas.microsoft.com/office/drawing/2014/main" val="2260074520"/>
                    </a:ext>
                  </a:extLst>
                </a:gridCol>
                <a:gridCol w="8559450">
                  <a:extLst>
                    <a:ext uri="{9D8B030D-6E8A-4147-A177-3AD203B41FA5}">
                      <a16:colId xmlns:a16="http://schemas.microsoft.com/office/drawing/2014/main" val="2009441156"/>
                    </a:ext>
                  </a:extLst>
                </a:gridCol>
              </a:tblGrid>
              <a:tr h="3378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설명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사용자가 사진을 업로드</a:t>
                      </a:r>
                      <a:r>
                        <a:rPr lang="en-US" altLang="ko-KR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업로드한 사진 삭제</a:t>
                      </a:r>
                      <a:endParaRPr lang="en-US" altLang="ko-KR" sz="1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36408726"/>
                  </a:ext>
                </a:extLst>
              </a:tr>
              <a:tr h="47294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코드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const </a:t>
                      </a:r>
                      <a:r>
                        <a:rPr lang="en-US" altLang="ko-KR" sz="1800" b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saveImage</a:t>
                      </a:r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= (e) =&gt; {</a:t>
                      </a:r>
                    </a:p>
                    <a:p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800" b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e.preventDefault</a:t>
                      </a:r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       const </a:t>
                      </a:r>
                      <a:r>
                        <a:rPr lang="en-US" altLang="ko-KR" sz="1800" b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fileReader</a:t>
                      </a:r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= new </a:t>
                      </a:r>
                      <a:r>
                        <a:rPr lang="en-US" altLang="ko-KR" sz="1800" b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FileReader</a:t>
                      </a:r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       if (</a:t>
                      </a:r>
                      <a:r>
                        <a:rPr lang="en-US" altLang="ko-KR" sz="1800" b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e.target.files</a:t>
                      </a:r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[0]) {</a:t>
                      </a:r>
                    </a:p>
                    <a:p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           </a:t>
                      </a:r>
                      <a:r>
                        <a:rPr lang="en-US" altLang="ko-KR" sz="1800" b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fileReader.readAsDataURL</a:t>
                      </a:r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800" b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e.target.files</a:t>
                      </a:r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[0])</a:t>
                      </a:r>
                    </a:p>
                    <a:p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       }</a:t>
                      </a:r>
                    </a:p>
                    <a:p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800" b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fileReader.onload</a:t>
                      </a:r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= () =&gt; {</a:t>
                      </a:r>
                    </a:p>
                    <a:p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           </a:t>
                      </a:r>
                      <a:r>
                        <a:rPr lang="en-US" altLang="ko-KR" sz="1800" b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setImage</a:t>
                      </a:r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</a:p>
                    <a:p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               { </a:t>
                      </a:r>
                      <a:r>
                        <a:rPr lang="en-US" altLang="ko-KR" sz="1800" b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image_file</a:t>
                      </a:r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en-US" altLang="ko-KR" sz="1800" b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e.target.files</a:t>
                      </a:r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[0],</a:t>
                      </a:r>
                    </a:p>
                    <a:p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                 </a:t>
                      </a:r>
                      <a:r>
                        <a:rPr lang="en-US" altLang="ko-KR" sz="1800" b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preview_URL</a:t>
                      </a:r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en-US" altLang="ko-KR" sz="1800" b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fileReader.result</a:t>
                      </a:r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}</a:t>
                      </a:r>
                    </a:p>
                    <a:p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           )}</a:t>
                      </a:r>
                    </a:p>
                    <a:p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const </a:t>
                      </a:r>
                      <a:r>
                        <a:rPr lang="en-US" altLang="ko-KR" sz="1800" b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deleteImage</a:t>
                      </a:r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= () =&gt; {</a:t>
                      </a:r>
                    </a:p>
                    <a:p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800" b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setImage</a:t>
                      </a:r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({</a:t>
                      </a:r>
                    </a:p>
                    <a:p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           </a:t>
                      </a:r>
                      <a:r>
                        <a:rPr lang="en-US" altLang="ko-KR" sz="1800" b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image_file</a:t>
                      </a:r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"",</a:t>
                      </a:r>
                    </a:p>
                    <a:p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           </a:t>
                      </a:r>
                      <a:r>
                        <a:rPr lang="en-US" altLang="ko-KR" sz="1800" b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preview_URL</a:t>
                      </a:r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"</a:t>
                      </a:r>
                      <a:r>
                        <a:rPr lang="en-US" altLang="ko-KR" sz="1800" b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img</a:t>
                      </a:r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/default_image.png",</a:t>
                      </a:r>
                    </a:p>
                    <a:p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       });</a:t>
                      </a:r>
                    </a:p>
                    <a:p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}</a:t>
                      </a:r>
                    </a:p>
                    <a:p>
                      <a:pPr algn="ctr" latinLnBrk="1"/>
                      <a:endParaRPr lang="en-US" altLang="ko-KR" sz="1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96381460"/>
                  </a:ext>
                </a:extLst>
              </a:tr>
            </a:tbl>
          </a:graphicData>
        </a:graphic>
      </p:graphicFrame>
      <p:grpSp>
        <p:nvGrpSpPr>
          <p:cNvPr id="19" name="그룹 1002">
            <a:extLst>
              <a:ext uri="{FF2B5EF4-FFF2-40B4-BE49-F238E27FC236}">
                <a16:creationId xmlns:a16="http://schemas.microsoft.com/office/drawing/2014/main" id="{3847555F-C2BB-9AFC-39AF-A81ACEA7472B}"/>
              </a:ext>
            </a:extLst>
          </p:cNvPr>
          <p:cNvGrpSpPr/>
          <p:nvPr/>
        </p:nvGrpSpPr>
        <p:grpSpPr>
          <a:xfrm>
            <a:off x="-7273" y="5216340"/>
            <a:ext cx="2514748" cy="1320856"/>
            <a:chOff x="95985" y="3431349"/>
            <a:chExt cx="2514748" cy="1320856"/>
          </a:xfrm>
        </p:grpSpPr>
        <p:grpSp>
          <p:nvGrpSpPr>
            <p:cNvPr id="20" name="그룹 1003">
              <a:extLst>
                <a:ext uri="{FF2B5EF4-FFF2-40B4-BE49-F238E27FC236}">
                  <a16:creationId xmlns:a16="http://schemas.microsoft.com/office/drawing/2014/main" id="{DD8B8EA9-D0C9-ADE4-1A33-AEB2CBCB54B6}"/>
                </a:ext>
              </a:extLst>
            </p:cNvPr>
            <p:cNvGrpSpPr/>
            <p:nvPr/>
          </p:nvGrpSpPr>
          <p:grpSpPr>
            <a:xfrm>
              <a:off x="95985" y="3431349"/>
              <a:ext cx="2514748" cy="1227150"/>
              <a:chOff x="95985" y="3431349"/>
              <a:chExt cx="2514748" cy="1227150"/>
            </a:xfrm>
          </p:grpSpPr>
          <p:grpSp>
            <p:nvGrpSpPr>
              <p:cNvPr id="23" name="그룹 1004">
                <a:extLst>
                  <a:ext uri="{FF2B5EF4-FFF2-40B4-BE49-F238E27FC236}">
                    <a16:creationId xmlns:a16="http://schemas.microsoft.com/office/drawing/2014/main" id="{EEF6472C-9834-7A16-DB86-DAD7ED2AACE6}"/>
                  </a:ext>
                </a:extLst>
              </p:cNvPr>
              <p:cNvGrpSpPr/>
              <p:nvPr/>
            </p:nvGrpSpPr>
            <p:grpSpPr>
              <a:xfrm>
                <a:off x="95985" y="3431349"/>
                <a:ext cx="2410874" cy="1227150"/>
                <a:chOff x="95985" y="3431349"/>
                <a:chExt cx="2410874" cy="1227150"/>
              </a:xfrm>
            </p:grpSpPr>
            <p:pic>
              <p:nvPicPr>
                <p:cNvPr id="26" name="Object 8">
                  <a:extLst>
                    <a:ext uri="{FF2B5EF4-FFF2-40B4-BE49-F238E27FC236}">
                      <a16:creationId xmlns:a16="http://schemas.microsoft.com/office/drawing/2014/main" id="{D080394A-E4BA-B52D-CEBF-3AB2CB2C52B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 rot="-10800000">
                  <a:off x="95985" y="3431349"/>
                  <a:ext cx="2410874" cy="1227150"/>
                </a:xfrm>
                <a:prstGeom prst="rect">
                  <a:avLst/>
                </a:prstGeom>
              </p:spPr>
            </p:pic>
          </p:grpSp>
          <p:grpSp>
            <p:nvGrpSpPr>
              <p:cNvPr id="24" name="그룹 1005">
                <a:extLst>
                  <a:ext uri="{FF2B5EF4-FFF2-40B4-BE49-F238E27FC236}">
                    <a16:creationId xmlns:a16="http://schemas.microsoft.com/office/drawing/2014/main" id="{D24EC817-3A15-2185-3910-B07601CBCCC6}"/>
                  </a:ext>
                </a:extLst>
              </p:cNvPr>
              <p:cNvGrpSpPr/>
              <p:nvPr/>
            </p:nvGrpSpPr>
            <p:grpSpPr>
              <a:xfrm>
                <a:off x="1952084" y="3836402"/>
                <a:ext cx="900253" cy="417046"/>
                <a:chOff x="1952084" y="3836402"/>
                <a:chExt cx="900253" cy="417046"/>
              </a:xfrm>
            </p:grpSpPr>
            <p:pic>
              <p:nvPicPr>
                <p:cNvPr id="25" name="Object 11">
                  <a:extLst>
                    <a:ext uri="{FF2B5EF4-FFF2-40B4-BE49-F238E27FC236}">
                      <a16:creationId xmlns:a16="http://schemas.microsoft.com/office/drawing/2014/main" id="{6CFFC57D-9553-1110-805B-67148FF5310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 rot="-16200000">
                  <a:off x="1952084" y="3836402"/>
                  <a:ext cx="900253" cy="41704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21" name="그룹 1006">
              <a:extLst>
                <a:ext uri="{FF2B5EF4-FFF2-40B4-BE49-F238E27FC236}">
                  <a16:creationId xmlns:a16="http://schemas.microsoft.com/office/drawing/2014/main" id="{CD83746A-C23A-907F-1462-2756074F856A}"/>
                </a:ext>
              </a:extLst>
            </p:cNvPr>
            <p:cNvGrpSpPr/>
            <p:nvPr/>
          </p:nvGrpSpPr>
          <p:grpSpPr>
            <a:xfrm>
              <a:off x="2412476" y="4653360"/>
              <a:ext cx="98845" cy="98845"/>
              <a:chOff x="2412476" y="4653360"/>
              <a:chExt cx="98845" cy="98845"/>
            </a:xfrm>
          </p:grpSpPr>
          <p:pic>
            <p:nvPicPr>
              <p:cNvPr id="22" name="Object 15">
                <a:extLst>
                  <a:ext uri="{FF2B5EF4-FFF2-40B4-BE49-F238E27FC236}">
                    <a16:creationId xmlns:a16="http://schemas.microsoft.com/office/drawing/2014/main" id="{541BB7D7-D396-6C1B-C952-5EAAE49B0F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6200000">
                <a:off x="2412476" y="4653360"/>
                <a:ext cx="98845" cy="98845"/>
              </a:xfrm>
              <a:prstGeom prst="rect">
                <a:avLst/>
              </a:prstGeom>
            </p:spPr>
          </p:pic>
        </p:grp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C0180A71-0913-0967-0FE9-59BAD169BF7F}"/>
              </a:ext>
            </a:extLst>
          </p:cNvPr>
          <p:cNvSpPr txBox="1"/>
          <p:nvPr/>
        </p:nvSpPr>
        <p:spPr>
          <a:xfrm>
            <a:off x="603079" y="4633059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내용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E715D50-BF21-1136-D6E1-E506AA6F3AD8}"/>
              </a:ext>
            </a:extLst>
          </p:cNvPr>
          <p:cNvSpPr txBox="1"/>
          <p:nvPr/>
        </p:nvSpPr>
        <p:spPr>
          <a:xfrm>
            <a:off x="575237" y="5341292"/>
            <a:ext cx="21109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상세 설계</a:t>
            </a:r>
            <a:endParaRPr lang="en-US" altLang="ko-KR" sz="1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9C73352-C6B3-2DB2-E4C8-0E78D59CE75B}"/>
              </a:ext>
            </a:extLst>
          </p:cNvPr>
          <p:cNvSpPr txBox="1"/>
          <p:nvPr/>
        </p:nvSpPr>
        <p:spPr>
          <a:xfrm>
            <a:off x="228601" y="5714433"/>
            <a:ext cx="18310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화면설계</a:t>
            </a:r>
            <a:endParaRPr lang="en-US" altLang="ko-KR" sz="1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 모듈 상세 설계</a:t>
            </a:r>
            <a:endParaRPr lang="en-US" altLang="ko-KR" sz="1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4765127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120401" y="3977544"/>
            <a:ext cx="10415653" cy="2460565"/>
            <a:chOff x="-4120401" y="3977544"/>
            <a:chExt cx="10415653" cy="246056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-9328227" y="2747261"/>
              <a:ext cx="20831305" cy="4921131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-4120401" y="3977544"/>
              <a:ext cx="10415653" cy="246056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161596" y="712378"/>
            <a:ext cx="14619357" cy="64543"/>
            <a:chOff x="3161596" y="712378"/>
            <a:chExt cx="14619357" cy="6454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61596" y="712378"/>
              <a:ext cx="14619357" cy="6454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152072" y="9697362"/>
            <a:ext cx="14619357" cy="64543"/>
            <a:chOff x="3152072" y="9697362"/>
            <a:chExt cx="14619357" cy="64543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52072" y="9697362"/>
              <a:ext cx="14619357" cy="64543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982547D-3B5F-0A8E-49E3-1F54D3275F16}"/>
              </a:ext>
            </a:extLst>
          </p:cNvPr>
          <p:cNvSpPr txBox="1"/>
          <p:nvPr/>
        </p:nvSpPr>
        <p:spPr>
          <a:xfrm>
            <a:off x="465576" y="2152151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종합 설계 개요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B1CF5D-4C64-A71C-8817-C2E191764DB8}"/>
              </a:ext>
            </a:extLst>
          </p:cNvPr>
          <p:cNvSpPr txBox="1"/>
          <p:nvPr/>
        </p:nvSpPr>
        <p:spPr>
          <a:xfrm>
            <a:off x="467147" y="2767924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관련 연구 및 사례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0C9DB6-C6E1-9FF0-5D11-F1B6D099EF82}"/>
              </a:ext>
            </a:extLst>
          </p:cNvPr>
          <p:cNvSpPr txBox="1"/>
          <p:nvPr/>
        </p:nvSpPr>
        <p:spPr>
          <a:xfrm>
            <a:off x="493651" y="3399568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 구성도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505771-9C6E-2298-E383-129FAD453EAB}"/>
              </a:ext>
            </a:extLst>
          </p:cNvPr>
          <p:cNvSpPr txBox="1"/>
          <p:nvPr/>
        </p:nvSpPr>
        <p:spPr>
          <a:xfrm>
            <a:off x="493651" y="4007963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수행 시나리오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99113A-F75B-8EE8-648A-3287C4E2644B}"/>
              </a:ext>
            </a:extLst>
          </p:cNvPr>
          <p:cNvSpPr txBox="1"/>
          <p:nvPr/>
        </p:nvSpPr>
        <p:spPr>
          <a:xfrm>
            <a:off x="610728" y="6626423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업무 분담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673A15-23C9-C915-A034-4FEC67FB1BBB}"/>
              </a:ext>
            </a:extLst>
          </p:cNvPr>
          <p:cNvSpPr txBox="1"/>
          <p:nvPr/>
        </p:nvSpPr>
        <p:spPr>
          <a:xfrm>
            <a:off x="575237" y="7209704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수행 일정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F4CC7B-0E70-ACE7-DF84-44D91496F7C0}"/>
              </a:ext>
            </a:extLst>
          </p:cNvPr>
          <p:cNvSpPr txBox="1"/>
          <p:nvPr/>
        </p:nvSpPr>
        <p:spPr>
          <a:xfrm>
            <a:off x="589270" y="7811389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참고 문헌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6928DA3-43B5-AF8A-470D-444EF0042139}"/>
              </a:ext>
            </a:extLst>
          </p:cNvPr>
          <p:cNvSpPr txBox="1"/>
          <p:nvPr/>
        </p:nvSpPr>
        <p:spPr>
          <a:xfrm>
            <a:off x="3350067" y="1623529"/>
            <a:ext cx="71655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시스템 모듈 상세 설계</a:t>
            </a:r>
            <a:endParaRPr lang="en-US" altLang="ko-KR" sz="5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398517A-C7EF-5738-90FC-3391B8EA39B1}"/>
              </a:ext>
            </a:extLst>
          </p:cNvPr>
          <p:cNvSpPr txBox="1"/>
          <p:nvPr/>
        </p:nvSpPr>
        <p:spPr>
          <a:xfrm>
            <a:off x="3547992" y="2803936"/>
            <a:ext cx="108538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웹</a:t>
            </a:r>
            <a: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사진 업로드</a:t>
            </a:r>
            <a:endParaRPr lang="en-US" altLang="ko-KR" sz="3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8" name="표 26">
            <a:extLst>
              <a:ext uri="{FF2B5EF4-FFF2-40B4-BE49-F238E27FC236}">
                <a16:creationId xmlns:a16="http://schemas.microsoft.com/office/drawing/2014/main" id="{A0A5FB71-C876-1410-2455-8BA85D72AE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8688109"/>
              </p:ext>
            </p:extLst>
          </p:nvPr>
        </p:nvGraphicFramePr>
        <p:xfrm>
          <a:off x="3891699" y="3539582"/>
          <a:ext cx="12193029" cy="5186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33579">
                  <a:extLst>
                    <a:ext uri="{9D8B030D-6E8A-4147-A177-3AD203B41FA5}">
                      <a16:colId xmlns:a16="http://schemas.microsoft.com/office/drawing/2014/main" val="2260074520"/>
                    </a:ext>
                  </a:extLst>
                </a:gridCol>
                <a:gridCol w="8559450">
                  <a:extLst>
                    <a:ext uri="{9D8B030D-6E8A-4147-A177-3AD203B41FA5}">
                      <a16:colId xmlns:a16="http://schemas.microsoft.com/office/drawing/2014/main" val="2009441156"/>
                    </a:ext>
                  </a:extLst>
                </a:gridCol>
              </a:tblGrid>
              <a:tr h="3378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설명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사용자가 업로드한 사진을 서버로 전송</a:t>
                      </a:r>
                      <a:endParaRPr lang="en-US" altLang="ko-KR" sz="1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36408726"/>
                  </a:ext>
                </a:extLst>
              </a:tr>
              <a:tr h="47294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코드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   const </a:t>
                      </a:r>
                      <a:r>
                        <a:rPr lang="en-US" altLang="ko-KR" sz="1800" b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sendImageToServer</a:t>
                      </a:r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= async () =&gt; {</a:t>
                      </a:r>
                    </a:p>
                    <a:p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       if (</a:t>
                      </a:r>
                      <a:r>
                        <a:rPr lang="en-US" altLang="ko-KR" sz="1800" b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image.image_file</a:t>
                      </a:r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{</a:t>
                      </a:r>
                    </a:p>
                    <a:p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           const </a:t>
                      </a:r>
                      <a:r>
                        <a:rPr lang="en-US" altLang="ko-KR" sz="1800" b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formData</a:t>
                      </a:r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= new </a:t>
                      </a:r>
                      <a:r>
                        <a:rPr lang="en-US" altLang="ko-KR" sz="1800" b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FormData</a:t>
                      </a:r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</a:p>
                    <a:p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           console.log(</a:t>
                      </a:r>
                      <a:r>
                        <a:rPr lang="en-US" altLang="ko-KR" sz="1800" b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formData</a:t>
                      </a:r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           </a:t>
                      </a:r>
                      <a:r>
                        <a:rPr lang="en-US" altLang="ko-KR" sz="1800" b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formData.append</a:t>
                      </a:r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('file', </a:t>
                      </a:r>
                      <a:r>
                        <a:rPr lang="en-US" altLang="ko-KR" sz="1800" b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image.image_file</a:t>
                      </a:r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           await </a:t>
                      </a:r>
                      <a:r>
                        <a:rPr lang="en-US" altLang="ko-KR" sz="1800" b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axios.post</a:t>
                      </a:r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('/</a:t>
                      </a:r>
                      <a:r>
                        <a:rPr lang="en-US" altLang="ko-KR" sz="1800" b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api</a:t>
                      </a:r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/image/upload', </a:t>
                      </a:r>
                      <a:r>
                        <a:rPr lang="en-US" altLang="ko-KR" sz="1800" b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formData</a:t>
                      </a:r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           alert("</a:t>
                      </a:r>
                      <a:r>
                        <a:rPr lang="ko-KR" altLang="en-US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서버에 등록이 완료되었습니다</a:t>
                      </a:r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!");</a:t>
                      </a:r>
                    </a:p>
                    <a:p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           </a:t>
                      </a:r>
                      <a:r>
                        <a:rPr lang="en-US" altLang="ko-KR" sz="1800" b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setImage</a:t>
                      </a:r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({</a:t>
                      </a:r>
                    </a:p>
                    <a:p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               </a:t>
                      </a:r>
                      <a:r>
                        <a:rPr lang="en-US" altLang="ko-KR" sz="1800" b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image_file</a:t>
                      </a:r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"",</a:t>
                      </a:r>
                    </a:p>
                    <a:p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               </a:t>
                      </a:r>
                      <a:r>
                        <a:rPr lang="en-US" altLang="ko-KR" sz="1800" b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preview_URL</a:t>
                      </a:r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"</a:t>
                      </a:r>
                      <a:r>
                        <a:rPr lang="en-US" altLang="ko-KR" sz="1800" b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img</a:t>
                      </a:r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/default_image.png",</a:t>
                      </a:r>
                    </a:p>
                    <a:p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           });</a:t>
                      </a:r>
                    </a:p>
                    <a:p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       }</a:t>
                      </a:r>
                    </a:p>
                    <a:p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       else {</a:t>
                      </a:r>
                    </a:p>
                    <a:p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           alert("</a:t>
                      </a:r>
                      <a:r>
                        <a:rPr lang="ko-KR" altLang="en-US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사진을 등록하세요</a:t>
                      </a:r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!")</a:t>
                      </a:r>
                    </a:p>
                    <a:p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       }</a:t>
                      </a:r>
                    </a:p>
                    <a:p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96381460"/>
                  </a:ext>
                </a:extLst>
              </a:tr>
            </a:tbl>
          </a:graphicData>
        </a:graphic>
      </p:graphicFrame>
      <p:grpSp>
        <p:nvGrpSpPr>
          <p:cNvPr id="41" name="그룹 1002">
            <a:extLst>
              <a:ext uri="{FF2B5EF4-FFF2-40B4-BE49-F238E27FC236}">
                <a16:creationId xmlns:a16="http://schemas.microsoft.com/office/drawing/2014/main" id="{FEB1B727-ADC5-377A-4AE0-6AFC794AD7F7}"/>
              </a:ext>
            </a:extLst>
          </p:cNvPr>
          <p:cNvGrpSpPr/>
          <p:nvPr/>
        </p:nvGrpSpPr>
        <p:grpSpPr>
          <a:xfrm>
            <a:off x="-7273" y="5216340"/>
            <a:ext cx="2514748" cy="1320856"/>
            <a:chOff x="95985" y="3431349"/>
            <a:chExt cx="2514748" cy="1320856"/>
          </a:xfrm>
        </p:grpSpPr>
        <p:grpSp>
          <p:nvGrpSpPr>
            <p:cNvPr id="42" name="그룹 1003">
              <a:extLst>
                <a:ext uri="{FF2B5EF4-FFF2-40B4-BE49-F238E27FC236}">
                  <a16:creationId xmlns:a16="http://schemas.microsoft.com/office/drawing/2014/main" id="{E9254056-4D44-7C8F-6246-AA5CA5B4131E}"/>
                </a:ext>
              </a:extLst>
            </p:cNvPr>
            <p:cNvGrpSpPr/>
            <p:nvPr/>
          </p:nvGrpSpPr>
          <p:grpSpPr>
            <a:xfrm>
              <a:off x="95985" y="3431349"/>
              <a:ext cx="2514748" cy="1227150"/>
              <a:chOff x="95985" y="3431349"/>
              <a:chExt cx="2514748" cy="1227150"/>
            </a:xfrm>
          </p:grpSpPr>
          <p:grpSp>
            <p:nvGrpSpPr>
              <p:cNvPr id="45" name="그룹 1004">
                <a:extLst>
                  <a:ext uri="{FF2B5EF4-FFF2-40B4-BE49-F238E27FC236}">
                    <a16:creationId xmlns:a16="http://schemas.microsoft.com/office/drawing/2014/main" id="{246EBE71-F922-2C02-B8FA-0CF06A1C447D}"/>
                  </a:ext>
                </a:extLst>
              </p:cNvPr>
              <p:cNvGrpSpPr/>
              <p:nvPr/>
            </p:nvGrpSpPr>
            <p:grpSpPr>
              <a:xfrm>
                <a:off x="95985" y="3431349"/>
                <a:ext cx="2410874" cy="1227150"/>
                <a:chOff x="95985" y="3431349"/>
                <a:chExt cx="2410874" cy="1227150"/>
              </a:xfrm>
            </p:grpSpPr>
            <p:pic>
              <p:nvPicPr>
                <p:cNvPr id="48" name="Object 8">
                  <a:extLst>
                    <a:ext uri="{FF2B5EF4-FFF2-40B4-BE49-F238E27FC236}">
                      <a16:creationId xmlns:a16="http://schemas.microsoft.com/office/drawing/2014/main" id="{0B45C191-C482-FD22-6E01-6F97261DA50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 rot="-10800000">
                  <a:off x="95985" y="3431349"/>
                  <a:ext cx="2410874" cy="1227150"/>
                </a:xfrm>
                <a:prstGeom prst="rect">
                  <a:avLst/>
                </a:prstGeom>
              </p:spPr>
            </p:pic>
          </p:grpSp>
          <p:grpSp>
            <p:nvGrpSpPr>
              <p:cNvPr id="46" name="그룹 1005">
                <a:extLst>
                  <a:ext uri="{FF2B5EF4-FFF2-40B4-BE49-F238E27FC236}">
                    <a16:creationId xmlns:a16="http://schemas.microsoft.com/office/drawing/2014/main" id="{DDC4940A-5168-FBB7-A267-C7B13ECE5F3C}"/>
                  </a:ext>
                </a:extLst>
              </p:cNvPr>
              <p:cNvGrpSpPr/>
              <p:nvPr/>
            </p:nvGrpSpPr>
            <p:grpSpPr>
              <a:xfrm>
                <a:off x="1952084" y="3836402"/>
                <a:ext cx="900253" cy="417046"/>
                <a:chOff x="1952084" y="3836402"/>
                <a:chExt cx="900253" cy="417046"/>
              </a:xfrm>
            </p:grpSpPr>
            <p:pic>
              <p:nvPicPr>
                <p:cNvPr id="47" name="Object 11">
                  <a:extLst>
                    <a:ext uri="{FF2B5EF4-FFF2-40B4-BE49-F238E27FC236}">
                      <a16:creationId xmlns:a16="http://schemas.microsoft.com/office/drawing/2014/main" id="{5AD3E3BF-DF0C-E1AE-CF2C-123432C11D9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 rot="-16200000">
                  <a:off x="1952084" y="3836402"/>
                  <a:ext cx="900253" cy="41704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43" name="그룹 1006">
              <a:extLst>
                <a:ext uri="{FF2B5EF4-FFF2-40B4-BE49-F238E27FC236}">
                  <a16:creationId xmlns:a16="http://schemas.microsoft.com/office/drawing/2014/main" id="{23DC2BAD-DE67-9767-FC64-AA060F8BEA8E}"/>
                </a:ext>
              </a:extLst>
            </p:cNvPr>
            <p:cNvGrpSpPr/>
            <p:nvPr/>
          </p:nvGrpSpPr>
          <p:grpSpPr>
            <a:xfrm>
              <a:off x="2412476" y="4653360"/>
              <a:ext cx="98845" cy="98845"/>
              <a:chOff x="2412476" y="4653360"/>
              <a:chExt cx="98845" cy="98845"/>
            </a:xfrm>
          </p:grpSpPr>
          <p:pic>
            <p:nvPicPr>
              <p:cNvPr id="44" name="Object 15">
                <a:extLst>
                  <a:ext uri="{FF2B5EF4-FFF2-40B4-BE49-F238E27FC236}">
                    <a16:creationId xmlns:a16="http://schemas.microsoft.com/office/drawing/2014/main" id="{4C67C1A6-BDB2-CE3A-EFB0-FBACB64473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6200000">
                <a:off x="2412476" y="4653360"/>
                <a:ext cx="98845" cy="98845"/>
              </a:xfrm>
              <a:prstGeom prst="rect">
                <a:avLst/>
              </a:prstGeom>
            </p:spPr>
          </p:pic>
        </p:grp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2DBD2A7B-5C20-8608-88A4-289723C732B1}"/>
              </a:ext>
            </a:extLst>
          </p:cNvPr>
          <p:cNvSpPr txBox="1"/>
          <p:nvPr/>
        </p:nvSpPr>
        <p:spPr>
          <a:xfrm>
            <a:off x="603079" y="4633059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내용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F724ECC-CF18-98FB-18E2-C2F8AB80986D}"/>
              </a:ext>
            </a:extLst>
          </p:cNvPr>
          <p:cNvSpPr txBox="1"/>
          <p:nvPr/>
        </p:nvSpPr>
        <p:spPr>
          <a:xfrm>
            <a:off x="575237" y="5341292"/>
            <a:ext cx="21109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상세 설계</a:t>
            </a:r>
            <a:endParaRPr lang="en-US" altLang="ko-KR" sz="1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CDBF393-2B03-CD44-0B8D-B57FED8FF57F}"/>
              </a:ext>
            </a:extLst>
          </p:cNvPr>
          <p:cNvSpPr txBox="1"/>
          <p:nvPr/>
        </p:nvSpPr>
        <p:spPr>
          <a:xfrm>
            <a:off x="228601" y="5714433"/>
            <a:ext cx="18310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화면설계</a:t>
            </a:r>
            <a:endParaRPr lang="en-US" altLang="ko-KR" sz="1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 모듈 상세 설계</a:t>
            </a:r>
            <a:endParaRPr lang="en-US" altLang="ko-KR" sz="1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4928318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120401" y="3977544"/>
            <a:ext cx="10415653" cy="2460565"/>
            <a:chOff x="-4120401" y="3977544"/>
            <a:chExt cx="10415653" cy="246056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-9328227" y="2747261"/>
              <a:ext cx="20831305" cy="4921131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-4120401" y="3977544"/>
              <a:ext cx="10415653" cy="246056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161596" y="712378"/>
            <a:ext cx="14619357" cy="64543"/>
            <a:chOff x="3161596" y="712378"/>
            <a:chExt cx="14619357" cy="6454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61596" y="712378"/>
              <a:ext cx="14619357" cy="6454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152072" y="9697362"/>
            <a:ext cx="14619357" cy="64543"/>
            <a:chOff x="3152072" y="9697362"/>
            <a:chExt cx="14619357" cy="64543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52072" y="9697362"/>
              <a:ext cx="14619357" cy="64543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982547D-3B5F-0A8E-49E3-1F54D3275F16}"/>
              </a:ext>
            </a:extLst>
          </p:cNvPr>
          <p:cNvSpPr txBox="1"/>
          <p:nvPr/>
        </p:nvSpPr>
        <p:spPr>
          <a:xfrm>
            <a:off x="465576" y="2152151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종합 설계 개요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B1CF5D-4C64-A71C-8817-C2E191764DB8}"/>
              </a:ext>
            </a:extLst>
          </p:cNvPr>
          <p:cNvSpPr txBox="1"/>
          <p:nvPr/>
        </p:nvSpPr>
        <p:spPr>
          <a:xfrm>
            <a:off x="467147" y="2767924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관련 연구 및 사례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0C9DB6-C6E1-9FF0-5D11-F1B6D099EF82}"/>
              </a:ext>
            </a:extLst>
          </p:cNvPr>
          <p:cNvSpPr txBox="1"/>
          <p:nvPr/>
        </p:nvSpPr>
        <p:spPr>
          <a:xfrm>
            <a:off x="493651" y="3399568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 구성도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505771-9C6E-2298-E383-129FAD453EAB}"/>
              </a:ext>
            </a:extLst>
          </p:cNvPr>
          <p:cNvSpPr txBox="1"/>
          <p:nvPr/>
        </p:nvSpPr>
        <p:spPr>
          <a:xfrm>
            <a:off x="493651" y="4007963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수행 시나리오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99113A-F75B-8EE8-648A-3287C4E2644B}"/>
              </a:ext>
            </a:extLst>
          </p:cNvPr>
          <p:cNvSpPr txBox="1"/>
          <p:nvPr/>
        </p:nvSpPr>
        <p:spPr>
          <a:xfrm>
            <a:off x="610728" y="6626423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업무 분담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673A15-23C9-C915-A034-4FEC67FB1BBB}"/>
              </a:ext>
            </a:extLst>
          </p:cNvPr>
          <p:cNvSpPr txBox="1"/>
          <p:nvPr/>
        </p:nvSpPr>
        <p:spPr>
          <a:xfrm>
            <a:off x="575237" y="7209704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수행 일정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F4CC7B-0E70-ACE7-DF84-44D91496F7C0}"/>
              </a:ext>
            </a:extLst>
          </p:cNvPr>
          <p:cNvSpPr txBox="1"/>
          <p:nvPr/>
        </p:nvSpPr>
        <p:spPr>
          <a:xfrm>
            <a:off x="589270" y="7811389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참고 문헌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6928DA3-43B5-AF8A-470D-444EF0042139}"/>
              </a:ext>
            </a:extLst>
          </p:cNvPr>
          <p:cNvSpPr txBox="1"/>
          <p:nvPr/>
        </p:nvSpPr>
        <p:spPr>
          <a:xfrm>
            <a:off x="3350067" y="1623529"/>
            <a:ext cx="71655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시스템 모듈 상세 설계</a:t>
            </a:r>
            <a:endParaRPr lang="en-US" altLang="ko-KR" sz="5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398517A-C7EF-5738-90FC-3391B8EA39B1}"/>
              </a:ext>
            </a:extLst>
          </p:cNvPr>
          <p:cNvSpPr txBox="1"/>
          <p:nvPr/>
        </p:nvSpPr>
        <p:spPr>
          <a:xfrm>
            <a:off x="3547992" y="2896578"/>
            <a:ext cx="108538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웹</a:t>
            </a:r>
            <a: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이모티콘 공유 </a:t>
            </a:r>
            <a:r>
              <a:rPr lang="en-US" altLang="ko-KR" sz="2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2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게시판</a:t>
            </a:r>
            <a:r>
              <a:rPr lang="en-US" altLang="ko-KR" sz="2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</p:txBody>
      </p:sp>
      <p:graphicFrame>
        <p:nvGraphicFramePr>
          <p:cNvPr id="18" name="표 26">
            <a:extLst>
              <a:ext uri="{FF2B5EF4-FFF2-40B4-BE49-F238E27FC236}">
                <a16:creationId xmlns:a16="http://schemas.microsoft.com/office/drawing/2014/main" id="{A0A5FB71-C876-1410-2455-8BA85D72AE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5202388"/>
              </p:ext>
            </p:extLst>
          </p:nvPr>
        </p:nvGraphicFramePr>
        <p:xfrm>
          <a:off x="4415410" y="4236894"/>
          <a:ext cx="9986389" cy="369053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975990">
                  <a:extLst>
                    <a:ext uri="{9D8B030D-6E8A-4147-A177-3AD203B41FA5}">
                      <a16:colId xmlns:a16="http://schemas.microsoft.com/office/drawing/2014/main" val="2260074520"/>
                    </a:ext>
                  </a:extLst>
                </a:gridCol>
                <a:gridCol w="7010399">
                  <a:extLst>
                    <a:ext uri="{9D8B030D-6E8A-4147-A177-3AD203B41FA5}">
                      <a16:colId xmlns:a16="http://schemas.microsoft.com/office/drawing/2014/main" val="2009441156"/>
                    </a:ext>
                  </a:extLst>
                </a:gridCol>
              </a:tblGrid>
              <a:tr h="12301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이모티콘 공유 글 </a:t>
                      </a:r>
                      <a:endParaRPr lang="en-US" altLang="ko-KR" sz="2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2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등록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6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axios.post</a:t>
                      </a:r>
                      <a:r>
                        <a:rPr lang="ko-KR" altLang="en-US" sz="2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를 이용하여 서버에 있는 데이터를 </a:t>
                      </a:r>
                      <a:endParaRPr lang="en-US" altLang="ko-KR" sz="26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 latinLnBrk="1"/>
                      <a:r>
                        <a:rPr lang="ko-KR" altLang="en-US" sz="2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업로드</a:t>
                      </a:r>
                      <a:endParaRPr lang="ko-KR" altLang="en-US" sz="26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83192127"/>
                  </a:ext>
                </a:extLst>
              </a:tr>
              <a:tr h="123017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이모티콘 공유 글 </a:t>
                      </a:r>
                      <a:endParaRPr lang="en-US" altLang="ko-KR" sz="2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2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삭제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6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axios.delete</a:t>
                      </a:r>
                      <a:r>
                        <a:rPr lang="ko-KR" altLang="en-US" sz="2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로 </a:t>
                      </a:r>
                      <a:r>
                        <a:rPr lang="en-US" altLang="ko-KR" sz="2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DB</a:t>
                      </a:r>
                      <a:r>
                        <a:rPr lang="ko-KR" altLang="en-US" sz="2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에 있는 데이터 삭제 기능</a:t>
                      </a:r>
                      <a:endParaRPr lang="en-US" altLang="ko-KR" sz="26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 latinLnBrk="1"/>
                      <a:endParaRPr lang="en-US" altLang="ko-KR" sz="26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36408726"/>
                  </a:ext>
                </a:extLst>
              </a:tr>
              <a:tr h="123017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이모티콘 공유</a:t>
                      </a:r>
                      <a:endParaRPr lang="en-US" altLang="ko-KR" sz="2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작성된 글</a:t>
                      </a:r>
                      <a:endParaRPr lang="en-US" altLang="ko-KR" sz="2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6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axios.get</a:t>
                      </a:r>
                      <a:r>
                        <a:rPr lang="ko-KR" altLang="en-US" sz="2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을 이용해 데이터를 불러오며 불러온 데이터를 화면에 띄움</a:t>
                      </a:r>
                      <a:endParaRPr lang="en-US" altLang="ko-KR" sz="26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96381460"/>
                  </a:ext>
                </a:extLst>
              </a:tr>
            </a:tbl>
          </a:graphicData>
        </a:graphic>
      </p:graphicFrame>
      <p:grpSp>
        <p:nvGrpSpPr>
          <p:cNvPr id="19" name="그룹 1002">
            <a:extLst>
              <a:ext uri="{FF2B5EF4-FFF2-40B4-BE49-F238E27FC236}">
                <a16:creationId xmlns:a16="http://schemas.microsoft.com/office/drawing/2014/main" id="{B03225C8-DCDA-904D-6341-701CEBB8E967}"/>
              </a:ext>
            </a:extLst>
          </p:cNvPr>
          <p:cNvGrpSpPr/>
          <p:nvPr/>
        </p:nvGrpSpPr>
        <p:grpSpPr>
          <a:xfrm>
            <a:off x="-7273" y="5216340"/>
            <a:ext cx="2514748" cy="1320856"/>
            <a:chOff x="95985" y="3431349"/>
            <a:chExt cx="2514748" cy="1320856"/>
          </a:xfrm>
        </p:grpSpPr>
        <p:grpSp>
          <p:nvGrpSpPr>
            <p:cNvPr id="20" name="그룹 1003">
              <a:extLst>
                <a:ext uri="{FF2B5EF4-FFF2-40B4-BE49-F238E27FC236}">
                  <a16:creationId xmlns:a16="http://schemas.microsoft.com/office/drawing/2014/main" id="{5764E2B1-24B5-F7FA-3CBA-2E5D5BBD2832}"/>
                </a:ext>
              </a:extLst>
            </p:cNvPr>
            <p:cNvGrpSpPr/>
            <p:nvPr/>
          </p:nvGrpSpPr>
          <p:grpSpPr>
            <a:xfrm>
              <a:off x="95985" y="3431349"/>
              <a:ext cx="2514748" cy="1227150"/>
              <a:chOff x="95985" y="3431349"/>
              <a:chExt cx="2514748" cy="1227150"/>
            </a:xfrm>
          </p:grpSpPr>
          <p:grpSp>
            <p:nvGrpSpPr>
              <p:cNvPr id="23" name="그룹 1004">
                <a:extLst>
                  <a:ext uri="{FF2B5EF4-FFF2-40B4-BE49-F238E27FC236}">
                    <a16:creationId xmlns:a16="http://schemas.microsoft.com/office/drawing/2014/main" id="{57DADB59-33BA-9041-6884-4B57F440148E}"/>
                  </a:ext>
                </a:extLst>
              </p:cNvPr>
              <p:cNvGrpSpPr/>
              <p:nvPr/>
            </p:nvGrpSpPr>
            <p:grpSpPr>
              <a:xfrm>
                <a:off x="95985" y="3431349"/>
                <a:ext cx="2410874" cy="1227150"/>
                <a:chOff x="95985" y="3431349"/>
                <a:chExt cx="2410874" cy="1227150"/>
              </a:xfrm>
            </p:grpSpPr>
            <p:pic>
              <p:nvPicPr>
                <p:cNvPr id="26" name="Object 8">
                  <a:extLst>
                    <a:ext uri="{FF2B5EF4-FFF2-40B4-BE49-F238E27FC236}">
                      <a16:creationId xmlns:a16="http://schemas.microsoft.com/office/drawing/2014/main" id="{8AD858FD-55FA-698D-174A-541CDCDFAC3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 rot="-10800000">
                  <a:off x="95985" y="3431349"/>
                  <a:ext cx="2410874" cy="1227150"/>
                </a:xfrm>
                <a:prstGeom prst="rect">
                  <a:avLst/>
                </a:prstGeom>
              </p:spPr>
            </p:pic>
          </p:grpSp>
          <p:grpSp>
            <p:nvGrpSpPr>
              <p:cNvPr id="24" name="그룹 1005">
                <a:extLst>
                  <a:ext uri="{FF2B5EF4-FFF2-40B4-BE49-F238E27FC236}">
                    <a16:creationId xmlns:a16="http://schemas.microsoft.com/office/drawing/2014/main" id="{7ACD3DC9-4EBB-C8FA-17A7-9471A11103AA}"/>
                  </a:ext>
                </a:extLst>
              </p:cNvPr>
              <p:cNvGrpSpPr/>
              <p:nvPr/>
            </p:nvGrpSpPr>
            <p:grpSpPr>
              <a:xfrm>
                <a:off x="1952084" y="3836402"/>
                <a:ext cx="900253" cy="417046"/>
                <a:chOff x="1952084" y="3836402"/>
                <a:chExt cx="900253" cy="417046"/>
              </a:xfrm>
            </p:grpSpPr>
            <p:pic>
              <p:nvPicPr>
                <p:cNvPr id="25" name="Object 11">
                  <a:extLst>
                    <a:ext uri="{FF2B5EF4-FFF2-40B4-BE49-F238E27FC236}">
                      <a16:creationId xmlns:a16="http://schemas.microsoft.com/office/drawing/2014/main" id="{D4C10EA0-E3F2-6047-BA42-ED520C5FA89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 rot="-16200000">
                  <a:off x="1952084" y="3836402"/>
                  <a:ext cx="900253" cy="41704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21" name="그룹 1006">
              <a:extLst>
                <a:ext uri="{FF2B5EF4-FFF2-40B4-BE49-F238E27FC236}">
                  <a16:creationId xmlns:a16="http://schemas.microsoft.com/office/drawing/2014/main" id="{A222C4AA-0369-2B7B-476E-B75C6972CAC9}"/>
                </a:ext>
              </a:extLst>
            </p:cNvPr>
            <p:cNvGrpSpPr/>
            <p:nvPr/>
          </p:nvGrpSpPr>
          <p:grpSpPr>
            <a:xfrm>
              <a:off x="2412476" y="4653360"/>
              <a:ext cx="98845" cy="98845"/>
              <a:chOff x="2412476" y="4653360"/>
              <a:chExt cx="98845" cy="98845"/>
            </a:xfrm>
          </p:grpSpPr>
          <p:pic>
            <p:nvPicPr>
              <p:cNvPr id="22" name="Object 15">
                <a:extLst>
                  <a:ext uri="{FF2B5EF4-FFF2-40B4-BE49-F238E27FC236}">
                    <a16:creationId xmlns:a16="http://schemas.microsoft.com/office/drawing/2014/main" id="{DE8DE908-763B-022D-E81B-F03D1F0499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6200000">
                <a:off x="2412476" y="4653360"/>
                <a:ext cx="98845" cy="98845"/>
              </a:xfrm>
              <a:prstGeom prst="rect">
                <a:avLst/>
              </a:prstGeom>
            </p:spPr>
          </p:pic>
        </p:grp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11F83E82-28C1-D45A-0EC1-605D81CE67CE}"/>
              </a:ext>
            </a:extLst>
          </p:cNvPr>
          <p:cNvSpPr txBox="1"/>
          <p:nvPr/>
        </p:nvSpPr>
        <p:spPr>
          <a:xfrm>
            <a:off x="603079" y="4633059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내용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D0667C0-9614-0966-EB9D-E1B2C15A7644}"/>
              </a:ext>
            </a:extLst>
          </p:cNvPr>
          <p:cNvSpPr txBox="1"/>
          <p:nvPr/>
        </p:nvSpPr>
        <p:spPr>
          <a:xfrm>
            <a:off x="575237" y="5341292"/>
            <a:ext cx="21109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상세 설계</a:t>
            </a:r>
            <a:endParaRPr lang="en-US" altLang="ko-KR" sz="1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52E7A4B-7C93-E5B8-A3F6-10DF5FC8D73B}"/>
              </a:ext>
            </a:extLst>
          </p:cNvPr>
          <p:cNvSpPr txBox="1"/>
          <p:nvPr/>
        </p:nvSpPr>
        <p:spPr>
          <a:xfrm>
            <a:off x="228601" y="5714433"/>
            <a:ext cx="18310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화면설계</a:t>
            </a:r>
            <a:endParaRPr lang="en-US" altLang="ko-KR" sz="1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 모듈 상세 설계</a:t>
            </a:r>
            <a:endParaRPr lang="en-US" altLang="ko-KR" sz="1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554466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120401" y="3977544"/>
            <a:ext cx="10415653" cy="2460565"/>
            <a:chOff x="-4120401" y="3977544"/>
            <a:chExt cx="10415653" cy="246056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-9328227" y="2747261"/>
              <a:ext cx="20831305" cy="4921131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-4120401" y="3977544"/>
              <a:ext cx="10415653" cy="246056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161596" y="712378"/>
            <a:ext cx="14619357" cy="64543"/>
            <a:chOff x="3161596" y="712378"/>
            <a:chExt cx="14619357" cy="6454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61596" y="712378"/>
              <a:ext cx="14619357" cy="6454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152072" y="9697362"/>
            <a:ext cx="14619357" cy="64543"/>
            <a:chOff x="3152072" y="9697362"/>
            <a:chExt cx="14619357" cy="64543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52072" y="9697362"/>
              <a:ext cx="14619357" cy="64543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982547D-3B5F-0A8E-49E3-1F54D3275F16}"/>
              </a:ext>
            </a:extLst>
          </p:cNvPr>
          <p:cNvSpPr txBox="1"/>
          <p:nvPr/>
        </p:nvSpPr>
        <p:spPr>
          <a:xfrm>
            <a:off x="465576" y="2152151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종합 설계 개요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B1CF5D-4C64-A71C-8817-C2E191764DB8}"/>
              </a:ext>
            </a:extLst>
          </p:cNvPr>
          <p:cNvSpPr txBox="1"/>
          <p:nvPr/>
        </p:nvSpPr>
        <p:spPr>
          <a:xfrm>
            <a:off x="467147" y="2767924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관련 연구 및 사례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0C9DB6-C6E1-9FF0-5D11-F1B6D099EF82}"/>
              </a:ext>
            </a:extLst>
          </p:cNvPr>
          <p:cNvSpPr txBox="1"/>
          <p:nvPr/>
        </p:nvSpPr>
        <p:spPr>
          <a:xfrm>
            <a:off x="493651" y="3399568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 구성도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505771-9C6E-2298-E383-129FAD453EAB}"/>
              </a:ext>
            </a:extLst>
          </p:cNvPr>
          <p:cNvSpPr txBox="1"/>
          <p:nvPr/>
        </p:nvSpPr>
        <p:spPr>
          <a:xfrm>
            <a:off x="493651" y="4007963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수행 시나리오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99113A-F75B-8EE8-648A-3287C4E2644B}"/>
              </a:ext>
            </a:extLst>
          </p:cNvPr>
          <p:cNvSpPr txBox="1"/>
          <p:nvPr/>
        </p:nvSpPr>
        <p:spPr>
          <a:xfrm>
            <a:off x="610728" y="6626423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업무 분담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673A15-23C9-C915-A034-4FEC67FB1BBB}"/>
              </a:ext>
            </a:extLst>
          </p:cNvPr>
          <p:cNvSpPr txBox="1"/>
          <p:nvPr/>
        </p:nvSpPr>
        <p:spPr>
          <a:xfrm>
            <a:off x="575237" y="7209704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수행 일정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F4CC7B-0E70-ACE7-DF84-44D91496F7C0}"/>
              </a:ext>
            </a:extLst>
          </p:cNvPr>
          <p:cNvSpPr txBox="1"/>
          <p:nvPr/>
        </p:nvSpPr>
        <p:spPr>
          <a:xfrm>
            <a:off x="589270" y="7811389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참고 문헌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6928DA3-43B5-AF8A-470D-444EF0042139}"/>
              </a:ext>
            </a:extLst>
          </p:cNvPr>
          <p:cNvSpPr txBox="1"/>
          <p:nvPr/>
        </p:nvSpPr>
        <p:spPr>
          <a:xfrm>
            <a:off x="3350067" y="1623529"/>
            <a:ext cx="71655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시스템 모듈 상세 설계</a:t>
            </a:r>
            <a:endParaRPr lang="en-US" altLang="ko-KR" sz="5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398517A-C7EF-5738-90FC-3391B8EA39B1}"/>
              </a:ext>
            </a:extLst>
          </p:cNvPr>
          <p:cNvSpPr txBox="1"/>
          <p:nvPr/>
        </p:nvSpPr>
        <p:spPr>
          <a:xfrm>
            <a:off x="3547992" y="2896578"/>
            <a:ext cx="108538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얼굴 인식</a:t>
            </a:r>
            <a:endParaRPr lang="en-US" altLang="ko-KR" sz="3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8" name="표 26">
            <a:extLst>
              <a:ext uri="{FF2B5EF4-FFF2-40B4-BE49-F238E27FC236}">
                <a16:creationId xmlns:a16="http://schemas.microsoft.com/office/drawing/2014/main" id="{A0A5FB71-C876-1410-2455-8BA85D72AE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913834"/>
              </p:ext>
            </p:extLst>
          </p:nvPr>
        </p:nvGraphicFramePr>
        <p:xfrm>
          <a:off x="4415410" y="4236894"/>
          <a:ext cx="9986389" cy="38822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975990">
                  <a:extLst>
                    <a:ext uri="{9D8B030D-6E8A-4147-A177-3AD203B41FA5}">
                      <a16:colId xmlns:a16="http://schemas.microsoft.com/office/drawing/2014/main" val="2260074520"/>
                    </a:ext>
                  </a:extLst>
                </a:gridCol>
                <a:gridCol w="7010399">
                  <a:extLst>
                    <a:ext uri="{9D8B030D-6E8A-4147-A177-3AD203B41FA5}">
                      <a16:colId xmlns:a16="http://schemas.microsoft.com/office/drawing/2014/main" val="2009441156"/>
                    </a:ext>
                  </a:extLst>
                </a:gridCol>
              </a:tblGrid>
              <a:tr h="9705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형식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detect_faces(image)</a:t>
                      </a:r>
                      <a:endParaRPr lang="ko-KR" altLang="en-US" sz="1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3785111"/>
                  </a:ext>
                </a:extLst>
              </a:tr>
              <a:tr h="9705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리턴 값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bool</a:t>
                      </a:r>
                      <a:endParaRPr lang="ko-KR" altLang="en-US" sz="1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3192127"/>
                  </a:ext>
                </a:extLst>
              </a:tr>
              <a:tr h="9705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설명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사용자가 업로드한 사진이 얼굴을 인식하고</a:t>
                      </a:r>
                      <a:endParaRPr lang="en-US" altLang="ko-KR" sz="1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인식이 성공한다면 </a:t>
                      </a:r>
                      <a:r>
                        <a:rPr lang="en-US" altLang="ko-KR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true</a:t>
                      </a:r>
                    </a:p>
                    <a:p>
                      <a:pPr algn="ctr" latinLnBrk="1"/>
                      <a:r>
                        <a:rPr lang="ko-KR" altLang="en-US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인식에 실패한다면 </a:t>
                      </a:r>
                      <a:r>
                        <a:rPr lang="en-US" altLang="ko-KR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false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6408726"/>
                  </a:ext>
                </a:extLst>
              </a:tr>
              <a:tr h="9705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예시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If(detect_faces(image)):</a:t>
                      </a:r>
                    </a:p>
                    <a:p>
                      <a:pPr algn="ctr" latinLnBrk="1"/>
                      <a:r>
                        <a:rPr lang="en-US" altLang="ko-KR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#</a:t>
                      </a:r>
                      <a:r>
                        <a:rPr lang="ko-KR" altLang="en-US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다음 동작과정 수행</a:t>
                      </a:r>
                      <a:endParaRPr lang="en-US" altLang="ko-KR" sz="1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1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6381460"/>
                  </a:ext>
                </a:extLst>
              </a:tr>
            </a:tbl>
          </a:graphicData>
        </a:graphic>
      </p:graphicFrame>
      <p:grpSp>
        <p:nvGrpSpPr>
          <p:cNvPr id="19" name="그룹 1002">
            <a:extLst>
              <a:ext uri="{FF2B5EF4-FFF2-40B4-BE49-F238E27FC236}">
                <a16:creationId xmlns:a16="http://schemas.microsoft.com/office/drawing/2014/main" id="{B4AA2FFD-2497-B4E7-01B1-B9CFCE059722}"/>
              </a:ext>
            </a:extLst>
          </p:cNvPr>
          <p:cNvGrpSpPr/>
          <p:nvPr/>
        </p:nvGrpSpPr>
        <p:grpSpPr>
          <a:xfrm>
            <a:off x="-7273" y="5216340"/>
            <a:ext cx="2514748" cy="1320856"/>
            <a:chOff x="95985" y="3431349"/>
            <a:chExt cx="2514748" cy="1320856"/>
          </a:xfrm>
        </p:grpSpPr>
        <p:grpSp>
          <p:nvGrpSpPr>
            <p:cNvPr id="20" name="그룹 1003">
              <a:extLst>
                <a:ext uri="{FF2B5EF4-FFF2-40B4-BE49-F238E27FC236}">
                  <a16:creationId xmlns:a16="http://schemas.microsoft.com/office/drawing/2014/main" id="{C1B313DE-6762-74B3-76E5-7E544C1168D6}"/>
                </a:ext>
              </a:extLst>
            </p:cNvPr>
            <p:cNvGrpSpPr/>
            <p:nvPr/>
          </p:nvGrpSpPr>
          <p:grpSpPr>
            <a:xfrm>
              <a:off x="95985" y="3431349"/>
              <a:ext cx="2514748" cy="1227150"/>
              <a:chOff x="95985" y="3431349"/>
              <a:chExt cx="2514748" cy="1227150"/>
            </a:xfrm>
          </p:grpSpPr>
          <p:grpSp>
            <p:nvGrpSpPr>
              <p:cNvPr id="23" name="그룹 1004">
                <a:extLst>
                  <a:ext uri="{FF2B5EF4-FFF2-40B4-BE49-F238E27FC236}">
                    <a16:creationId xmlns:a16="http://schemas.microsoft.com/office/drawing/2014/main" id="{A9AC2350-7F72-9A04-8D66-5436A0216ECF}"/>
                  </a:ext>
                </a:extLst>
              </p:cNvPr>
              <p:cNvGrpSpPr/>
              <p:nvPr/>
            </p:nvGrpSpPr>
            <p:grpSpPr>
              <a:xfrm>
                <a:off x="95985" y="3431349"/>
                <a:ext cx="2410874" cy="1227150"/>
                <a:chOff x="95985" y="3431349"/>
                <a:chExt cx="2410874" cy="1227150"/>
              </a:xfrm>
            </p:grpSpPr>
            <p:pic>
              <p:nvPicPr>
                <p:cNvPr id="26" name="Object 8">
                  <a:extLst>
                    <a:ext uri="{FF2B5EF4-FFF2-40B4-BE49-F238E27FC236}">
                      <a16:creationId xmlns:a16="http://schemas.microsoft.com/office/drawing/2014/main" id="{D5AAF834-21D8-15FF-E0A3-573D6398D92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 rot="-10800000">
                  <a:off x="95985" y="3431349"/>
                  <a:ext cx="2410874" cy="1227150"/>
                </a:xfrm>
                <a:prstGeom prst="rect">
                  <a:avLst/>
                </a:prstGeom>
              </p:spPr>
            </p:pic>
          </p:grpSp>
          <p:grpSp>
            <p:nvGrpSpPr>
              <p:cNvPr id="24" name="그룹 1005">
                <a:extLst>
                  <a:ext uri="{FF2B5EF4-FFF2-40B4-BE49-F238E27FC236}">
                    <a16:creationId xmlns:a16="http://schemas.microsoft.com/office/drawing/2014/main" id="{C8204544-7010-0B81-D994-B931B3E68197}"/>
                  </a:ext>
                </a:extLst>
              </p:cNvPr>
              <p:cNvGrpSpPr/>
              <p:nvPr/>
            </p:nvGrpSpPr>
            <p:grpSpPr>
              <a:xfrm>
                <a:off x="1952084" y="3836402"/>
                <a:ext cx="900253" cy="417046"/>
                <a:chOff x="1952084" y="3836402"/>
                <a:chExt cx="900253" cy="417046"/>
              </a:xfrm>
            </p:grpSpPr>
            <p:pic>
              <p:nvPicPr>
                <p:cNvPr id="25" name="Object 11">
                  <a:extLst>
                    <a:ext uri="{FF2B5EF4-FFF2-40B4-BE49-F238E27FC236}">
                      <a16:creationId xmlns:a16="http://schemas.microsoft.com/office/drawing/2014/main" id="{DA177D55-6288-AB0F-9ADD-CFEB0E6AD6C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 rot="-16200000">
                  <a:off x="1952084" y="3836402"/>
                  <a:ext cx="900253" cy="41704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21" name="그룹 1006">
              <a:extLst>
                <a:ext uri="{FF2B5EF4-FFF2-40B4-BE49-F238E27FC236}">
                  <a16:creationId xmlns:a16="http://schemas.microsoft.com/office/drawing/2014/main" id="{86D7FA0B-3920-637A-7192-897FF2A0CE52}"/>
                </a:ext>
              </a:extLst>
            </p:cNvPr>
            <p:cNvGrpSpPr/>
            <p:nvPr/>
          </p:nvGrpSpPr>
          <p:grpSpPr>
            <a:xfrm>
              <a:off x="2412476" y="4653360"/>
              <a:ext cx="98845" cy="98845"/>
              <a:chOff x="2412476" y="4653360"/>
              <a:chExt cx="98845" cy="98845"/>
            </a:xfrm>
          </p:grpSpPr>
          <p:pic>
            <p:nvPicPr>
              <p:cNvPr id="22" name="Object 15">
                <a:extLst>
                  <a:ext uri="{FF2B5EF4-FFF2-40B4-BE49-F238E27FC236}">
                    <a16:creationId xmlns:a16="http://schemas.microsoft.com/office/drawing/2014/main" id="{8CCA9AA8-99CE-1BC0-7C2A-6A91258F3A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6200000">
                <a:off x="2412476" y="4653360"/>
                <a:ext cx="98845" cy="98845"/>
              </a:xfrm>
              <a:prstGeom prst="rect">
                <a:avLst/>
              </a:prstGeom>
            </p:spPr>
          </p:pic>
        </p:grp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10C0EB8E-8391-5F58-BE34-F570E6472E31}"/>
              </a:ext>
            </a:extLst>
          </p:cNvPr>
          <p:cNvSpPr txBox="1"/>
          <p:nvPr/>
        </p:nvSpPr>
        <p:spPr>
          <a:xfrm>
            <a:off x="603079" y="4633059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내용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CDCB032-79CF-3043-8765-39C21AA0D694}"/>
              </a:ext>
            </a:extLst>
          </p:cNvPr>
          <p:cNvSpPr txBox="1"/>
          <p:nvPr/>
        </p:nvSpPr>
        <p:spPr>
          <a:xfrm>
            <a:off x="575237" y="5341292"/>
            <a:ext cx="21109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상세 설계</a:t>
            </a:r>
            <a:endParaRPr lang="en-US" altLang="ko-KR" sz="1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9F761BC-A675-6894-952F-75951E3B5F03}"/>
              </a:ext>
            </a:extLst>
          </p:cNvPr>
          <p:cNvSpPr txBox="1"/>
          <p:nvPr/>
        </p:nvSpPr>
        <p:spPr>
          <a:xfrm>
            <a:off x="228601" y="5714433"/>
            <a:ext cx="18310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화면설계</a:t>
            </a:r>
            <a:endParaRPr lang="en-US" altLang="ko-KR" sz="1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 모듈 상세 설계</a:t>
            </a:r>
            <a:endParaRPr lang="en-US" altLang="ko-KR" sz="1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588763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120401" y="3977544"/>
            <a:ext cx="10415653" cy="2460565"/>
            <a:chOff x="-4120401" y="3977544"/>
            <a:chExt cx="10415653" cy="246056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-9328227" y="2747261"/>
              <a:ext cx="20831305" cy="4921131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-4120401" y="3977544"/>
              <a:ext cx="10415653" cy="246056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161596" y="712378"/>
            <a:ext cx="14619357" cy="64543"/>
            <a:chOff x="3161596" y="712378"/>
            <a:chExt cx="14619357" cy="6454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61596" y="712378"/>
              <a:ext cx="14619357" cy="6454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152072" y="9697362"/>
            <a:ext cx="14619357" cy="64543"/>
            <a:chOff x="3152072" y="9697362"/>
            <a:chExt cx="14619357" cy="64543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52072" y="9697362"/>
              <a:ext cx="14619357" cy="64543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982547D-3B5F-0A8E-49E3-1F54D3275F16}"/>
              </a:ext>
            </a:extLst>
          </p:cNvPr>
          <p:cNvSpPr txBox="1"/>
          <p:nvPr/>
        </p:nvSpPr>
        <p:spPr>
          <a:xfrm>
            <a:off x="465576" y="2152151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종합 설계 개요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B1CF5D-4C64-A71C-8817-C2E191764DB8}"/>
              </a:ext>
            </a:extLst>
          </p:cNvPr>
          <p:cNvSpPr txBox="1"/>
          <p:nvPr/>
        </p:nvSpPr>
        <p:spPr>
          <a:xfrm>
            <a:off x="467147" y="2767924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관련 연구 및 사례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0C9DB6-C6E1-9FF0-5D11-F1B6D099EF82}"/>
              </a:ext>
            </a:extLst>
          </p:cNvPr>
          <p:cNvSpPr txBox="1"/>
          <p:nvPr/>
        </p:nvSpPr>
        <p:spPr>
          <a:xfrm>
            <a:off x="493651" y="3399568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 구성도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505771-9C6E-2298-E383-129FAD453EAB}"/>
              </a:ext>
            </a:extLst>
          </p:cNvPr>
          <p:cNvSpPr txBox="1"/>
          <p:nvPr/>
        </p:nvSpPr>
        <p:spPr>
          <a:xfrm>
            <a:off x="493651" y="4007963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수행 시나리오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99113A-F75B-8EE8-648A-3287C4E2644B}"/>
              </a:ext>
            </a:extLst>
          </p:cNvPr>
          <p:cNvSpPr txBox="1"/>
          <p:nvPr/>
        </p:nvSpPr>
        <p:spPr>
          <a:xfrm>
            <a:off x="610728" y="6626423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업무 분담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673A15-23C9-C915-A034-4FEC67FB1BBB}"/>
              </a:ext>
            </a:extLst>
          </p:cNvPr>
          <p:cNvSpPr txBox="1"/>
          <p:nvPr/>
        </p:nvSpPr>
        <p:spPr>
          <a:xfrm>
            <a:off x="575237" y="7209704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수행 일정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F4CC7B-0E70-ACE7-DF84-44D91496F7C0}"/>
              </a:ext>
            </a:extLst>
          </p:cNvPr>
          <p:cNvSpPr txBox="1"/>
          <p:nvPr/>
        </p:nvSpPr>
        <p:spPr>
          <a:xfrm>
            <a:off x="589270" y="7811389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참고 문헌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6928DA3-43B5-AF8A-470D-444EF0042139}"/>
              </a:ext>
            </a:extLst>
          </p:cNvPr>
          <p:cNvSpPr txBox="1"/>
          <p:nvPr/>
        </p:nvSpPr>
        <p:spPr>
          <a:xfrm>
            <a:off x="3350067" y="1623529"/>
            <a:ext cx="71655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시스템 모듈 상세 설계</a:t>
            </a:r>
            <a:endParaRPr lang="en-US" altLang="ko-KR" sz="5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398517A-C7EF-5738-90FC-3391B8EA39B1}"/>
              </a:ext>
            </a:extLst>
          </p:cNvPr>
          <p:cNvSpPr txBox="1"/>
          <p:nvPr/>
        </p:nvSpPr>
        <p:spPr>
          <a:xfrm>
            <a:off x="3547992" y="2896578"/>
            <a:ext cx="108538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사진 </a:t>
            </a:r>
            <a: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size, </a:t>
            </a:r>
            <a:r>
              <a:rPr lang="ko-KR" altLang="en-US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해상도 조절</a:t>
            </a:r>
            <a:endParaRPr lang="en-US" altLang="ko-KR" sz="3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8" name="표 26">
            <a:extLst>
              <a:ext uri="{FF2B5EF4-FFF2-40B4-BE49-F238E27FC236}">
                <a16:creationId xmlns:a16="http://schemas.microsoft.com/office/drawing/2014/main" id="{A0A5FB71-C876-1410-2455-8BA85D72AE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771582"/>
              </p:ext>
            </p:extLst>
          </p:nvPr>
        </p:nvGraphicFramePr>
        <p:xfrm>
          <a:off x="4415410" y="4236894"/>
          <a:ext cx="9986389" cy="38822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975990">
                  <a:extLst>
                    <a:ext uri="{9D8B030D-6E8A-4147-A177-3AD203B41FA5}">
                      <a16:colId xmlns:a16="http://schemas.microsoft.com/office/drawing/2014/main" val="2260074520"/>
                    </a:ext>
                  </a:extLst>
                </a:gridCol>
                <a:gridCol w="7010399">
                  <a:extLst>
                    <a:ext uri="{9D8B030D-6E8A-4147-A177-3AD203B41FA5}">
                      <a16:colId xmlns:a16="http://schemas.microsoft.com/office/drawing/2014/main" val="2009441156"/>
                    </a:ext>
                  </a:extLst>
                </a:gridCol>
              </a:tblGrid>
              <a:tr h="9705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형식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enlarge_image(image, size=(1024,1024))</a:t>
                      </a:r>
                      <a:endParaRPr lang="ko-KR" altLang="en-US" sz="1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3785111"/>
                  </a:ext>
                </a:extLst>
              </a:tr>
              <a:tr h="9705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리턴 값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image</a:t>
                      </a:r>
                      <a:endParaRPr lang="ko-KR" altLang="en-US" sz="1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3192127"/>
                  </a:ext>
                </a:extLst>
              </a:tr>
              <a:tr h="9705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설명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얼굴을 검출하여 얼굴의 위치 값을 받고</a:t>
                      </a:r>
                      <a:r>
                        <a:rPr lang="en-US" altLang="ko-KR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얼굴의 위치를 기준으로 이미지를 확대</a:t>
                      </a:r>
                      <a:endParaRPr lang="en-US" altLang="ko-KR" sz="1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해상도 변경</a:t>
                      </a:r>
                      <a:endParaRPr lang="en-US" altLang="ko-KR" sz="1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6408726"/>
                  </a:ext>
                </a:extLst>
              </a:tr>
              <a:tr h="9705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예시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enlarged_image = enlarge_image(image, face, size=(1024,1024))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6381460"/>
                  </a:ext>
                </a:extLst>
              </a:tr>
            </a:tbl>
          </a:graphicData>
        </a:graphic>
      </p:graphicFrame>
      <p:grpSp>
        <p:nvGrpSpPr>
          <p:cNvPr id="19" name="그룹 1002">
            <a:extLst>
              <a:ext uri="{FF2B5EF4-FFF2-40B4-BE49-F238E27FC236}">
                <a16:creationId xmlns:a16="http://schemas.microsoft.com/office/drawing/2014/main" id="{1BE3810C-43B1-B5E8-2C19-5D40893D91AE}"/>
              </a:ext>
            </a:extLst>
          </p:cNvPr>
          <p:cNvGrpSpPr/>
          <p:nvPr/>
        </p:nvGrpSpPr>
        <p:grpSpPr>
          <a:xfrm>
            <a:off x="-7273" y="5216340"/>
            <a:ext cx="2514748" cy="1320856"/>
            <a:chOff x="95985" y="3431349"/>
            <a:chExt cx="2514748" cy="1320856"/>
          </a:xfrm>
        </p:grpSpPr>
        <p:grpSp>
          <p:nvGrpSpPr>
            <p:cNvPr id="20" name="그룹 1003">
              <a:extLst>
                <a:ext uri="{FF2B5EF4-FFF2-40B4-BE49-F238E27FC236}">
                  <a16:creationId xmlns:a16="http://schemas.microsoft.com/office/drawing/2014/main" id="{103C9FD4-1971-C9D8-5384-BC0E42E7D4F0}"/>
                </a:ext>
              </a:extLst>
            </p:cNvPr>
            <p:cNvGrpSpPr/>
            <p:nvPr/>
          </p:nvGrpSpPr>
          <p:grpSpPr>
            <a:xfrm>
              <a:off x="95985" y="3431349"/>
              <a:ext cx="2514748" cy="1227150"/>
              <a:chOff x="95985" y="3431349"/>
              <a:chExt cx="2514748" cy="1227150"/>
            </a:xfrm>
          </p:grpSpPr>
          <p:grpSp>
            <p:nvGrpSpPr>
              <p:cNvPr id="23" name="그룹 1004">
                <a:extLst>
                  <a:ext uri="{FF2B5EF4-FFF2-40B4-BE49-F238E27FC236}">
                    <a16:creationId xmlns:a16="http://schemas.microsoft.com/office/drawing/2014/main" id="{C8CB01E7-CBFF-5FDE-0CA5-03A47130EB8B}"/>
                  </a:ext>
                </a:extLst>
              </p:cNvPr>
              <p:cNvGrpSpPr/>
              <p:nvPr/>
            </p:nvGrpSpPr>
            <p:grpSpPr>
              <a:xfrm>
                <a:off x="95985" y="3431349"/>
                <a:ext cx="2410874" cy="1227150"/>
                <a:chOff x="95985" y="3431349"/>
                <a:chExt cx="2410874" cy="1227150"/>
              </a:xfrm>
            </p:grpSpPr>
            <p:pic>
              <p:nvPicPr>
                <p:cNvPr id="26" name="Object 8">
                  <a:extLst>
                    <a:ext uri="{FF2B5EF4-FFF2-40B4-BE49-F238E27FC236}">
                      <a16:creationId xmlns:a16="http://schemas.microsoft.com/office/drawing/2014/main" id="{497FA818-79EF-D5EE-1E04-115F7576F18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 rot="-10800000">
                  <a:off x="95985" y="3431349"/>
                  <a:ext cx="2410874" cy="1227150"/>
                </a:xfrm>
                <a:prstGeom prst="rect">
                  <a:avLst/>
                </a:prstGeom>
              </p:spPr>
            </p:pic>
          </p:grpSp>
          <p:grpSp>
            <p:nvGrpSpPr>
              <p:cNvPr id="24" name="그룹 1005">
                <a:extLst>
                  <a:ext uri="{FF2B5EF4-FFF2-40B4-BE49-F238E27FC236}">
                    <a16:creationId xmlns:a16="http://schemas.microsoft.com/office/drawing/2014/main" id="{E5D5B029-4005-D2AC-0C81-B307FC161697}"/>
                  </a:ext>
                </a:extLst>
              </p:cNvPr>
              <p:cNvGrpSpPr/>
              <p:nvPr/>
            </p:nvGrpSpPr>
            <p:grpSpPr>
              <a:xfrm>
                <a:off x="1952084" y="3836402"/>
                <a:ext cx="900253" cy="417046"/>
                <a:chOff x="1952084" y="3836402"/>
                <a:chExt cx="900253" cy="417046"/>
              </a:xfrm>
            </p:grpSpPr>
            <p:pic>
              <p:nvPicPr>
                <p:cNvPr id="25" name="Object 11">
                  <a:extLst>
                    <a:ext uri="{FF2B5EF4-FFF2-40B4-BE49-F238E27FC236}">
                      <a16:creationId xmlns:a16="http://schemas.microsoft.com/office/drawing/2014/main" id="{BDDFD72D-E0FC-748F-D8B6-CE525A9F4DE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 rot="-16200000">
                  <a:off x="1952084" y="3836402"/>
                  <a:ext cx="900253" cy="41704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21" name="그룹 1006">
              <a:extLst>
                <a:ext uri="{FF2B5EF4-FFF2-40B4-BE49-F238E27FC236}">
                  <a16:creationId xmlns:a16="http://schemas.microsoft.com/office/drawing/2014/main" id="{89CCD8C0-FC01-F902-A9DC-9C4DC4C9F2B4}"/>
                </a:ext>
              </a:extLst>
            </p:cNvPr>
            <p:cNvGrpSpPr/>
            <p:nvPr/>
          </p:nvGrpSpPr>
          <p:grpSpPr>
            <a:xfrm>
              <a:off x="2412476" y="4653360"/>
              <a:ext cx="98845" cy="98845"/>
              <a:chOff x="2412476" y="4653360"/>
              <a:chExt cx="98845" cy="98845"/>
            </a:xfrm>
          </p:grpSpPr>
          <p:pic>
            <p:nvPicPr>
              <p:cNvPr id="22" name="Object 15">
                <a:extLst>
                  <a:ext uri="{FF2B5EF4-FFF2-40B4-BE49-F238E27FC236}">
                    <a16:creationId xmlns:a16="http://schemas.microsoft.com/office/drawing/2014/main" id="{0CA172C1-51AE-6802-771D-F049C70A5A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6200000">
                <a:off x="2412476" y="4653360"/>
                <a:ext cx="98845" cy="98845"/>
              </a:xfrm>
              <a:prstGeom prst="rect">
                <a:avLst/>
              </a:prstGeom>
            </p:spPr>
          </p:pic>
        </p:grp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09044832-FB2E-FF93-1B39-FC854759753B}"/>
              </a:ext>
            </a:extLst>
          </p:cNvPr>
          <p:cNvSpPr txBox="1"/>
          <p:nvPr/>
        </p:nvSpPr>
        <p:spPr>
          <a:xfrm>
            <a:off x="603079" y="4633059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내용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1D9EC41-C242-0A8E-935F-B0429B61B171}"/>
              </a:ext>
            </a:extLst>
          </p:cNvPr>
          <p:cNvSpPr txBox="1"/>
          <p:nvPr/>
        </p:nvSpPr>
        <p:spPr>
          <a:xfrm>
            <a:off x="575237" y="5341292"/>
            <a:ext cx="21109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상세 설계</a:t>
            </a:r>
            <a:endParaRPr lang="en-US" altLang="ko-KR" sz="1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7DBB321-8376-2EAD-4F64-B8EB2CF7304C}"/>
              </a:ext>
            </a:extLst>
          </p:cNvPr>
          <p:cNvSpPr txBox="1"/>
          <p:nvPr/>
        </p:nvSpPr>
        <p:spPr>
          <a:xfrm>
            <a:off x="228601" y="5714433"/>
            <a:ext cx="18310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화면설계</a:t>
            </a:r>
            <a:endParaRPr lang="en-US" altLang="ko-KR" sz="1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 모듈 상세 설계</a:t>
            </a:r>
            <a:endParaRPr lang="en-US" altLang="ko-KR" sz="1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05243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120401" y="3977544"/>
            <a:ext cx="10415653" cy="2460565"/>
            <a:chOff x="-4120401" y="3977544"/>
            <a:chExt cx="10415653" cy="246056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-9328227" y="2747261"/>
              <a:ext cx="20831305" cy="4921131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-4120401" y="3977544"/>
              <a:ext cx="10415653" cy="246056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2154485"/>
            <a:ext cx="2514748" cy="1320856"/>
            <a:chOff x="95985" y="3431349"/>
            <a:chExt cx="2514748" cy="1320856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95985" y="3431349"/>
              <a:ext cx="2514748" cy="1227150"/>
              <a:chOff x="95985" y="3431349"/>
              <a:chExt cx="2514748" cy="1227150"/>
            </a:xfrm>
          </p:grpSpPr>
          <p:grpSp>
            <p:nvGrpSpPr>
              <p:cNvPr id="1004" name="그룹 1004"/>
              <p:cNvGrpSpPr/>
              <p:nvPr/>
            </p:nvGrpSpPr>
            <p:grpSpPr>
              <a:xfrm>
                <a:off x="95985" y="3431349"/>
                <a:ext cx="2410874" cy="1227150"/>
                <a:chOff x="95985" y="3431349"/>
                <a:chExt cx="2410874" cy="1227150"/>
              </a:xfrm>
            </p:grpSpPr>
            <p:pic>
              <p:nvPicPr>
                <p:cNvPr id="9" name="Object 8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 rot="-10800000">
                  <a:off x="95985" y="3431349"/>
                  <a:ext cx="2410874" cy="1227150"/>
                </a:xfrm>
                <a:prstGeom prst="rect">
                  <a:avLst/>
                </a:prstGeom>
              </p:spPr>
            </p:pic>
          </p:grpSp>
          <p:grpSp>
            <p:nvGrpSpPr>
              <p:cNvPr id="1005" name="그룹 1005"/>
              <p:cNvGrpSpPr/>
              <p:nvPr/>
            </p:nvGrpSpPr>
            <p:grpSpPr>
              <a:xfrm>
                <a:off x="1952084" y="3836402"/>
                <a:ext cx="900253" cy="417046"/>
                <a:chOff x="1952084" y="3836402"/>
                <a:chExt cx="900253" cy="417046"/>
              </a:xfrm>
            </p:grpSpPr>
            <p:pic>
              <p:nvPicPr>
                <p:cNvPr id="12" name="Object 11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 rot="-16200000">
                  <a:off x="1952084" y="3836402"/>
                  <a:ext cx="900253" cy="41704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6" name="그룹 1006"/>
            <p:cNvGrpSpPr/>
            <p:nvPr/>
          </p:nvGrpSpPr>
          <p:grpSpPr>
            <a:xfrm>
              <a:off x="2412476" y="4653360"/>
              <a:ext cx="98845" cy="98845"/>
              <a:chOff x="2412476" y="4653360"/>
              <a:chExt cx="98845" cy="9884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6200000">
                <a:off x="2412476" y="4653360"/>
                <a:ext cx="98845" cy="98845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488815" y="3576774"/>
            <a:ext cx="187658" cy="69325"/>
            <a:chOff x="488815" y="3576774"/>
            <a:chExt cx="187658" cy="6932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88815" y="3576774"/>
              <a:ext cx="187658" cy="6932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161596" y="712378"/>
            <a:ext cx="14619357" cy="64543"/>
            <a:chOff x="3161596" y="712378"/>
            <a:chExt cx="14619357" cy="6454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161596" y="712378"/>
              <a:ext cx="14619357" cy="6454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152072" y="9697362"/>
            <a:ext cx="14619357" cy="64543"/>
            <a:chOff x="3152072" y="9697362"/>
            <a:chExt cx="14619357" cy="64543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152072" y="9697362"/>
              <a:ext cx="14619357" cy="64543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982547D-3B5F-0A8E-49E3-1F54D3275F16}"/>
              </a:ext>
            </a:extLst>
          </p:cNvPr>
          <p:cNvSpPr txBox="1"/>
          <p:nvPr/>
        </p:nvSpPr>
        <p:spPr>
          <a:xfrm>
            <a:off x="344894" y="3611436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관련 연구 및 사례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B1CF5D-4C64-A71C-8817-C2E191764DB8}"/>
              </a:ext>
            </a:extLst>
          </p:cNvPr>
          <p:cNvSpPr txBox="1"/>
          <p:nvPr/>
        </p:nvSpPr>
        <p:spPr>
          <a:xfrm>
            <a:off x="493651" y="4227569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 구성도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0C9DB6-C6E1-9FF0-5D11-F1B6D099EF82}"/>
              </a:ext>
            </a:extLst>
          </p:cNvPr>
          <p:cNvSpPr txBox="1"/>
          <p:nvPr/>
        </p:nvSpPr>
        <p:spPr>
          <a:xfrm>
            <a:off x="471569" y="4775416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수행 시나리오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99113A-F75B-8EE8-648A-3287C4E2644B}"/>
              </a:ext>
            </a:extLst>
          </p:cNvPr>
          <p:cNvSpPr txBox="1"/>
          <p:nvPr/>
        </p:nvSpPr>
        <p:spPr>
          <a:xfrm>
            <a:off x="610728" y="6626423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업무 분담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673A15-23C9-C915-A034-4FEC67FB1BBB}"/>
              </a:ext>
            </a:extLst>
          </p:cNvPr>
          <p:cNvSpPr txBox="1"/>
          <p:nvPr/>
        </p:nvSpPr>
        <p:spPr>
          <a:xfrm>
            <a:off x="575237" y="7209704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수행 일정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F4CC7B-0E70-ACE7-DF84-44D91496F7C0}"/>
              </a:ext>
            </a:extLst>
          </p:cNvPr>
          <p:cNvSpPr txBox="1"/>
          <p:nvPr/>
        </p:nvSpPr>
        <p:spPr>
          <a:xfrm>
            <a:off x="589270" y="7811389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참고 문헌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97372DA-84F3-BA70-3514-5C78B177EF91}"/>
              </a:ext>
            </a:extLst>
          </p:cNvPr>
          <p:cNvSpPr txBox="1"/>
          <p:nvPr/>
        </p:nvSpPr>
        <p:spPr>
          <a:xfrm>
            <a:off x="421985" y="2231449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종합 설계 개요</a:t>
            </a:r>
            <a:endParaRPr lang="en-US" altLang="ko-KR" sz="1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1F9D38F-F392-D3B5-6432-536630B3DD42}"/>
              </a:ext>
            </a:extLst>
          </p:cNvPr>
          <p:cNvSpPr txBox="1"/>
          <p:nvPr/>
        </p:nvSpPr>
        <p:spPr>
          <a:xfrm>
            <a:off x="426887" y="2613410"/>
            <a:ext cx="16261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지적 사항</a:t>
            </a:r>
            <a:endParaRPr lang="en-US" altLang="ko-KR" sz="1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연구 배경 </a:t>
            </a:r>
            <a:r>
              <a:rPr lang="en-US" altLang="ko-KR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&amp; </a:t>
            </a:r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목표</a:t>
            </a:r>
            <a:endParaRPr lang="en-US" altLang="ko-KR" sz="1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연구 기대 효과</a:t>
            </a:r>
            <a:endParaRPr lang="en-US" altLang="ko-KR" sz="1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41BBCBD-2AE6-9C7E-53AE-CBFA82AF85CA}"/>
              </a:ext>
            </a:extLst>
          </p:cNvPr>
          <p:cNvSpPr txBox="1"/>
          <p:nvPr/>
        </p:nvSpPr>
        <p:spPr>
          <a:xfrm>
            <a:off x="3350067" y="1623529"/>
            <a:ext cx="57939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연구 배경</a:t>
            </a:r>
            <a:endParaRPr lang="en-US" altLang="ko-KR" sz="5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7872759-E7B7-3B46-9BFA-C45191449AAF}"/>
              </a:ext>
            </a:extLst>
          </p:cNvPr>
          <p:cNvSpPr txBox="1"/>
          <p:nvPr/>
        </p:nvSpPr>
        <p:spPr>
          <a:xfrm>
            <a:off x="3052283" y="4119267"/>
            <a:ext cx="126605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누구나 사용이 가능한 이모티콘</a:t>
            </a:r>
            <a:endParaRPr lang="en-US" altLang="ko-KR" sz="4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55CEFAE-7831-0F62-FADB-F6D6D65AC3C9}"/>
              </a:ext>
            </a:extLst>
          </p:cNvPr>
          <p:cNvSpPr txBox="1"/>
          <p:nvPr/>
        </p:nvSpPr>
        <p:spPr>
          <a:xfrm>
            <a:off x="3052283" y="5083193"/>
            <a:ext cx="922293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→ 독창성 있는 아이덴티티를 표현할 수 있는</a:t>
            </a:r>
            <a:endParaRPr lang="en-US" altLang="ko-KR" sz="2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자신만 사용할 수 있는 이모티콘의 부족</a:t>
            </a:r>
            <a:endParaRPr lang="en-US" altLang="ko-KR" sz="2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3" name="그룹 1005">
            <a:extLst>
              <a:ext uri="{FF2B5EF4-FFF2-40B4-BE49-F238E27FC236}">
                <a16:creationId xmlns:a16="http://schemas.microsoft.com/office/drawing/2014/main" id="{8A0B44D1-A03F-93DE-6F73-FB31BCA59082}"/>
              </a:ext>
            </a:extLst>
          </p:cNvPr>
          <p:cNvGrpSpPr/>
          <p:nvPr/>
        </p:nvGrpSpPr>
        <p:grpSpPr>
          <a:xfrm>
            <a:off x="11887200" y="2969588"/>
            <a:ext cx="4771500" cy="3810723"/>
            <a:chOff x="11454847" y="4091777"/>
            <a:chExt cx="4771500" cy="3810723"/>
          </a:xfrm>
        </p:grpSpPr>
        <p:pic>
          <p:nvPicPr>
            <p:cNvPr id="24" name="Object 23">
              <a:extLst>
                <a:ext uri="{FF2B5EF4-FFF2-40B4-BE49-F238E27FC236}">
                  <a16:creationId xmlns:a16="http://schemas.microsoft.com/office/drawing/2014/main" id="{1CE57048-F4AC-1332-84CB-A8F30A501FE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454847" y="4091777"/>
              <a:ext cx="4771500" cy="3810723"/>
            </a:xfrm>
            <a:prstGeom prst="rect">
              <a:avLst/>
            </a:prstGeom>
          </p:spPr>
        </p:pic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1FD52C58-49FB-69B7-ECE6-2DB1BF3A5BE0}"/>
              </a:ext>
            </a:extLst>
          </p:cNvPr>
          <p:cNvSpPr txBox="1"/>
          <p:nvPr/>
        </p:nvSpPr>
        <p:spPr>
          <a:xfrm>
            <a:off x="610728" y="5441457"/>
            <a:ext cx="21766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내용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226E298-FE1C-819E-29C4-2C3C902D2DA7}"/>
              </a:ext>
            </a:extLst>
          </p:cNvPr>
          <p:cNvSpPr txBox="1"/>
          <p:nvPr/>
        </p:nvSpPr>
        <p:spPr>
          <a:xfrm>
            <a:off x="610728" y="6017804"/>
            <a:ext cx="11418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상세 설계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7378701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120401" y="3977544"/>
            <a:ext cx="10415653" cy="2460565"/>
            <a:chOff x="-4120401" y="3977544"/>
            <a:chExt cx="10415653" cy="246056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-9328227" y="2747261"/>
              <a:ext cx="20831305" cy="4921131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-4120401" y="3977544"/>
              <a:ext cx="10415653" cy="246056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161596" y="712378"/>
            <a:ext cx="14619357" cy="64543"/>
            <a:chOff x="3161596" y="712378"/>
            <a:chExt cx="14619357" cy="6454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61596" y="712378"/>
              <a:ext cx="14619357" cy="6454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152072" y="9697362"/>
            <a:ext cx="14619357" cy="64543"/>
            <a:chOff x="3152072" y="9697362"/>
            <a:chExt cx="14619357" cy="64543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52072" y="9697362"/>
              <a:ext cx="14619357" cy="64543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982547D-3B5F-0A8E-49E3-1F54D3275F16}"/>
              </a:ext>
            </a:extLst>
          </p:cNvPr>
          <p:cNvSpPr txBox="1"/>
          <p:nvPr/>
        </p:nvSpPr>
        <p:spPr>
          <a:xfrm>
            <a:off x="465576" y="2152151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종합 설계 개요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B1CF5D-4C64-A71C-8817-C2E191764DB8}"/>
              </a:ext>
            </a:extLst>
          </p:cNvPr>
          <p:cNvSpPr txBox="1"/>
          <p:nvPr/>
        </p:nvSpPr>
        <p:spPr>
          <a:xfrm>
            <a:off x="467147" y="2767924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관련 연구 및 사례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0C9DB6-C6E1-9FF0-5D11-F1B6D099EF82}"/>
              </a:ext>
            </a:extLst>
          </p:cNvPr>
          <p:cNvSpPr txBox="1"/>
          <p:nvPr/>
        </p:nvSpPr>
        <p:spPr>
          <a:xfrm>
            <a:off x="493651" y="3399568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 구성도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505771-9C6E-2298-E383-129FAD453EAB}"/>
              </a:ext>
            </a:extLst>
          </p:cNvPr>
          <p:cNvSpPr txBox="1"/>
          <p:nvPr/>
        </p:nvSpPr>
        <p:spPr>
          <a:xfrm>
            <a:off x="493651" y="4007963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수행 시나리오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99113A-F75B-8EE8-648A-3287C4E2644B}"/>
              </a:ext>
            </a:extLst>
          </p:cNvPr>
          <p:cNvSpPr txBox="1"/>
          <p:nvPr/>
        </p:nvSpPr>
        <p:spPr>
          <a:xfrm>
            <a:off x="610728" y="6626423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업무 분담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673A15-23C9-C915-A034-4FEC67FB1BBB}"/>
              </a:ext>
            </a:extLst>
          </p:cNvPr>
          <p:cNvSpPr txBox="1"/>
          <p:nvPr/>
        </p:nvSpPr>
        <p:spPr>
          <a:xfrm>
            <a:off x="575237" y="7209704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수행 일정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F4CC7B-0E70-ACE7-DF84-44D91496F7C0}"/>
              </a:ext>
            </a:extLst>
          </p:cNvPr>
          <p:cNvSpPr txBox="1"/>
          <p:nvPr/>
        </p:nvSpPr>
        <p:spPr>
          <a:xfrm>
            <a:off x="589270" y="7811389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참고 문헌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6928DA3-43B5-AF8A-470D-444EF0042139}"/>
              </a:ext>
            </a:extLst>
          </p:cNvPr>
          <p:cNvSpPr txBox="1"/>
          <p:nvPr/>
        </p:nvSpPr>
        <p:spPr>
          <a:xfrm>
            <a:off x="3350067" y="1623529"/>
            <a:ext cx="71655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시스템 모듈 상세 설계</a:t>
            </a:r>
            <a:endParaRPr lang="en-US" altLang="ko-KR" sz="5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398517A-C7EF-5738-90FC-3391B8EA39B1}"/>
              </a:ext>
            </a:extLst>
          </p:cNvPr>
          <p:cNvSpPr txBox="1"/>
          <p:nvPr/>
        </p:nvSpPr>
        <p:spPr>
          <a:xfrm>
            <a:off x="3547992" y="2896578"/>
            <a:ext cx="108538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얼굴 특징점 강조</a:t>
            </a:r>
            <a:endParaRPr lang="en-US" altLang="ko-KR" sz="3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8" name="표 26">
            <a:extLst>
              <a:ext uri="{FF2B5EF4-FFF2-40B4-BE49-F238E27FC236}">
                <a16:creationId xmlns:a16="http://schemas.microsoft.com/office/drawing/2014/main" id="{A0A5FB71-C876-1410-2455-8BA85D72AE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7693154"/>
              </p:ext>
            </p:extLst>
          </p:nvPr>
        </p:nvGraphicFramePr>
        <p:xfrm>
          <a:off x="4415410" y="4236894"/>
          <a:ext cx="9986389" cy="437474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975990">
                  <a:extLst>
                    <a:ext uri="{9D8B030D-6E8A-4147-A177-3AD203B41FA5}">
                      <a16:colId xmlns:a16="http://schemas.microsoft.com/office/drawing/2014/main" val="2260074520"/>
                    </a:ext>
                  </a:extLst>
                </a:gridCol>
                <a:gridCol w="7010399">
                  <a:extLst>
                    <a:ext uri="{9D8B030D-6E8A-4147-A177-3AD203B41FA5}">
                      <a16:colId xmlns:a16="http://schemas.microsoft.com/office/drawing/2014/main" val="2009441156"/>
                    </a:ext>
                  </a:extLst>
                </a:gridCol>
              </a:tblGrid>
              <a:tr h="9705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형식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enhance_facial_landmarks(image, scale_factor, contrast_factor)</a:t>
                      </a:r>
                      <a:endParaRPr lang="ko-KR" altLang="en-US" sz="1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3785111"/>
                  </a:ext>
                </a:extLst>
              </a:tr>
              <a:tr h="9705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리턴 값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image</a:t>
                      </a:r>
                      <a:endParaRPr lang="ko-KR" altLang="en-US" sz="1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3192127"/>
                  </a:ext>
                </a:extLst>
              </a:tr>
              <a:tr h="9705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설명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각 이미지</a:t>
                      </a:r>
                      <a:r>
                        <a:rPr lang="en-US" altLang="ko-KR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확대 값</a:t>
                      </a:r>
                      <a:r>
                        <a:rPr lang="en-US" altLang="ko-KR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명암 강조 값을 입력하고</a:t>
                      </a:r>
                      <a:endParaRPr lang="en-US" altLang="ko-KR" sz="1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특징점을 추출한 뒤 특징점 간 거리를 계산하고</a:t>
                      </a:r>
                      <a:endParaRPr lang="en-US" altLang="ko-KR" sz="1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강조할 부분을 확대</a:t>
                      </a:r>
                      <a:r>
                        <a:rPr lang="en-US" altLang="ko-KR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명암 조절로 강조</a:t>
                      </a:r>
                      <a:endParaRPr lang="en-US" altLang="ko-KR" sz="1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6408726"/>
                  </a:ext>
                </a:extLst>
              </a:tr>
              <a:tr h="9705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예시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enlarged_image = enlarge_image(image, face, size=(1024,1024))</a:t>
                      </a:r>
                    </a:p>
                    <a:p>
                      <a:pPr algn="ctr" latinLnBrk="1"/>
                      <a:r>
                        <a:rPr lang="en-US" altLang="ko-KR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scale_factor = 2</a:t>
                      </a:r>
                    </a:p>
                    <a:p>
                      <a:pPr algn="ctr" latinLnBrk="1"/>
                      <a:r>
                        <a:rPr lang="en-US" altLang="ko-KR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contrast_factor = 1.5</a:t>
                      </a:r>
                    </a:p>
                    <a:p>
                      <a:pPr algn="ctr" latinLnBrk="1"/>
                      <a:r>
                        <a:rPr lang="en-US" altLang="ko-KR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enhanced_image = enhance_facial_landmarks(enlarged_image, scale_factor, contrast_factor)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6381460"/>
                  </a:ext>
                </a:extLst>
              </a:tr>
            </a:tbl>
          </a:graphicData>
        </a:graphic>
      </p:graphicFrame>
      <p:grpSp>
        <p:nvGrpSpPr>
          <p:cNvPr id="19" name="그룹 1002">
            <a:extLst>
              <a:ext uri="{FF2B5EF4-FFF2-40B4-BE49-F238E27FC236}">
                <a16:creationId xmlns:a16="http://schemas.microsoft.com/office/drawing/2014/main" id="{4E3669DC-0E33-3CE4-D5AD-B4456D39F10E}"/>
              </a:ext>
            </a:extLst>
          </p:cNvPr>
          <p:cNvGrpSpPr/>
          <p:nvPr/>
        </p:nvGrpSpPr>
        <p:grpSpPr>
          <a:xfrm>
            <a:off x="-7273" y="5216340"/>
            <a:ext cx="2514748" cy="1320856"/>
            <a:chOff x="95985" y="3431349"/>
            <a:chExt cx="2514748" cy="1320856"/>
          </a:xfrm>
        </p:grpSpPr>
        <p:grpSp>
          <p:nvGrpSpPr>
            <p:cNvPr id="20" name="그룹 1003">
              <a:extLst>
                <a:ext uri="{FF2B5EF4-FFF2-40B4-BE49-F238E27FC236}">
                  <a16:creationId xmlns:a16="http://schemas.microsoft.com/office/drawing/2014/main" id="{216A33CF-4556-7606-07BD-C40007128231}"/>
                </a:ext>
              </a:extLst>
            </p:cNvPr>
            <p:cNvGrpSpPr/>
            <p:nvPr/>
          </p:nvGrpSpPr>
          <p:grpSpPr>
            <a:xfrm>
              <a:off x="95985" y="3431349"/>
              <a:ext cx="2514748" cy="1227150"/>
              <a:chOff x="95985" y="3431349"/>
              <a:chExt cx="2514748" cy="1227150"/>
            </a:xfrm>
          </p:grpSpPr>
          <p:grpSp>
            <p:nvGrpSpPr>
              <p:cNvPr id="23" name="그룹 1004">
                <a:extLst>
                  <a:ext uri="{FF2B5EF4-FFF2-40B4-BE49-F238E27FC236}">
                    <a16:creationId xmlns:a16="http://schemas.microsoft.com/office/drawing/2014/main" id="{BAA53EC6-8859-B0A1-A227-F453BEFB7E7A}"/>
                  </a:ext>
                </a:extLst>
              </p:cNvPr>
              <p:cNvGrpSpPr/>
              <p:nvPr/>
            </p:nvGrpSpPr>
            <p:grpSpPr>
              <a:xfrm>
                <a:off x="95985" y="3431349"/>
                <a:ext cx="2410874" cy="1227150"/>
                <a:chOff x="95985" y="3431349"/>
                <a:chExt cx="2410874" cy="1227150"/>
              </a:xfrm>
            </p:grpSpPr>
            <p:pic>
              <p:nvPicPr>
                <p:cNvPr id="26" name="Object 8">
                  <a:extLst>
                    <a:ext uri="{FF2B5EF4-FFF2-40B4-BE49-F238E27FC236}">
                      <a16:creationId xmlns:a16="http://schemas.microsoft.com/office/drawing/2014/main" id="{A7CEF9F9-D84E-5C6D-0C46-CAF753C4911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 rot="-10800000">
                  <a:off x="95985" y="3431349"/>
                  <a:ext cx="2410874" cy="1227150"/>
                </a:xfrm>
                <a:prstGeom prst="rect">
                  <a:avLst/>
                </a:prstGeom>
              </p:spPr>
            </p:pic>
          </p:grpSp>
          <p:grpSp>
            <p:nvGrpSpPr>
              <p:cNvPr id="24" name="그룹 1005">
                <a:extLst>
                  <a:ext uri="{FF2B5EF4-FFF2-40B4-BE49-F238E27FC236}">
                    <a16:creationId xmlns:a16="http://schemas.microsoft.com/office/drawing/2014/main" id="{AA712D82-6F84-8299-923A-09A3293F5164}"/>
                  </a:ext>
                </a:extLst>
              </p:cNvPr>
              <p:cNvGrpSpPr/>
              <p:nvPr/>
            </p:nvGrpSpPr>
            <p:grpSpPr>
              <a:xfrm>
                <a:off x="1952084" y="3836402"/>
                <a:ext cx="900253" cy="417046"/>
                <a:chOff x="1952084" y="3836402"/>
                <a:chExt cx="900253" cy="417046"/>
              </a:xfrm>
            </p:grpSpPr>
            <p:pic>
              <p:nvPicPr>
                <p:cNvPr id="25" name="Object 11">
                  <a:extLst>
                    <a:ext uri="{FF2B5EF4-FFF2-40B4-BE49-F238E27FC236}">
                      <a16:creationId xmlns:a16="http://schemas.microsoft.com/office/drawing/2014/main" id="{3C5FF98D-2D41-B525-CA93-27182FFFFC7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 rot="-16200000">
                  <a:off x="1952084" y="3836402"/>
                  <a:ext cx="900253" cy="41704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21" name="그룹 1006">
              <a:extLst>
                <a:ext uri="{FF2B5EF4-FFF2-40B4-BE49-F238E27FC236}">
                  <a16:creationId xmlns:a16="http://schemas.microsoft.com/office/drawing/2014/main" id="{BD095521-D81C-349B-177B-136BF6E9D8EB}"/>
                </a:ext>
              </a:extLst>
            </p:cNvPr>
            <p:cNvGrpSpPr/>
            <p:nvPr/>
          </p:nvGrpSpPr>
          <p:grpSpPr>
            <a:xfrm>
              <a:off x="2412476" y="4653360"/>
              <a:ext cx="98845" cy="98845"/>
              <a:chOff x="2412476" y="4653360"/>
              <a:chExt cx="98845" cy="98845"/>
            </a:xfrm>
          </p:grpSpPr>
          <p:pic>
            <p:nvPicPr>
              <p:cNvPr id="22" name="Object 15">
                <a:extLst>
                  <a:ext uri="{FF2B5EF4-FFF2-40B4-BE49-F238E27FC236}">
                    <a16:creationId xmlns:a16="http://schemas.microsoft.com/office/drawing/2014/main" id="{7E48F105-17A9-A242-2D39-9B3CA96676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6200000">
                <a:off x="2412476" y="4653360"/>
                <a:ext cx="98845" cy="98845"/>
              </a:xfrm>
              <a:prstGeom prst="rect">
                <a:avLst/>
              </a:prstGeom>
            </p:spPr>
          </p:pic>
        </p:grp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EA9AAA44-2F10-99AF-D624-66188A9CBE0C}"/>
              </a:ext>
            </a:extLst>
          </p:cNvPr>
          <p:cNvSpPr txBox="1"/>
          <p:nvPr/>
        </p:nvSpPr>
        <p:spPr>
          <a:xfrm>
            <a:off x="603079" y="4633059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내용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0DDA064-E380-A91E-6EDF-237BEFECBFF0}"/>
              </a:ext>
            </a:extLst>
          </p:cNvPr>
          <p:cNvSpPr txBox="1"/>
          <p:nvPr/>
        </p:nvSpPr>
        <p:spPr>
          <a:xfrm>
            <a:off x="575237" y="5341292"/>
            <a:ext cx="21109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상세 설계</a:t>
            </a:r>
            <a:endParaRPr lang="en-US" altLang="ko-KR" sz="1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482F1D7-F78C-EDCC-7451-8B7ADF74E8D2}"/>
              </a:ext>
            </a:extLst>
          </p:cNvPr>
          <p:cNvSpPr txBox="1"/>
          <p:nvPr/>
        </p:nvSpPr>
        <p:spPr>
          <a:xfrm>
            <a:off x="228601" y="5714433"/>
            <a:ext cx="18310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화면설계</a:t>
            </a:r>
            <a:endParaRPr lang="en-US" altLang="ko-KR" sz="1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 모듈 상세 설계</a:t>
            </a:r>
            <a:endParaRPr lang="en-US" altLang="ko-KR" sz="1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784488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120401" y="3977544"/>
            <a:ext cx="10415653" cy="2460565"/>
            <a:chOff x="-4120401" y="3977544"/>
            <a:chExt cx="10415653" cy="246056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-9328227" y="2747261"/>
              <a:ext cx="20831305" cy="4921131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-4120401" y="3977544"/>
              <a:ext cx="10415653" cy="246056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161596" y="712378"/>
            <a:ext cx="14619357" cy="64543"/>
            <a:chOff x="3161596" y="712378"/>
            <a:chExt cx="14619357" cy="6454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61596" y="712378"/>
              <a:ext cx="14619357" cy="6454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152072" y="9697362"/>
            <a:ext cx="14619357" cy="64543"/>
            <a:chOff x="3152072" y="9697362"/>
            <a:chExt cx="14619357" cy="64543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52072" y="9697362"/>
              <a:ext cx="14619357" cy="64543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982547D-3B5F-0A8E-49E3-1F54D3275F16}"/>
              </a:ext>
            </a:extLst>
          </p:cNvPr>
          <p:cNvSpPr txBox="1"/>
          <p:nvPr/>
        </p:nvSpPr>
        <p:spPr>
          <a:xfrm>
            <a:off x="465576" y="2152151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종합 설계 개요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B1CF5D-4C64-A71C-8817-C2E191764DB8}"/>
              </a:ext>
            </a:extLst>
          </p:cNvPr>
          <p:cNvSpPr txBox="1"/>
          <p:nvPr/>
        </p:nvSpPr>
        <p:spPr>
          <a:xfrm>
            <a:off x="467147" y="2767924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관련 연구 및 사례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0C9DB6-C6E1-9FF0-5D11-F1B6D099EF82}"/>
              </a:ext>
            </a:extLst>
          </p:cNvPr>
          <p:cNvSpPr txBox="1"/>
          <p:nvPr/>
        </p:nvSpPr>
        <p:spPr>
          <a:xfrm>
            <a:off x="493651" y="3399568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 구성도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505771-9C6E-2298-E383-129FAD453EAB}"/>
              </a:ext>
            </a:extLst>
          </p:cNvPr>
          <p:cNvSpPr txBox="1"/>
          <p:nvPr/>
        </p:nvSpPr>
        <p:spPr>
          <a:xfrm>
            <a:off x="493651" y="4007963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수행 시나리오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99113A-F75B-8EE8-648A-3287C4E2644B}"/>
              </a:ext>
            </a:extLst>
          </p:cNvPr>
          <p:cNvSpPr txBox="1"/>
          <p:nvPr/>
        </p:nvSpPr>
        <p:spPr>
          <a:xfrm>
            <a:off x="610728" y="6626423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업무 분담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673A15-23C9-C915-A034-4FEC67FB1BBB}"/>
              </a:ext>
            </a:extLst>
          </p:cNvPr>
          <p:cNvSpPr txBox="1"/>
          <p:nvPr/>
        </p:nvSpPr>
        <p:spPr>
          <a:xfrm>
            <a:off x="575237" y="7209704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수행 일정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F4CC7B-0E70-ACE7-DF84-44D91496F7C0}"/>
              </a:ext>
            </a:extLst>
          </p:cNvPr>
          <p:cNvSpPr txBox="1"/>
          <p:nvPr/>
        </p:nvSpPr>
        <p:spPr>
          <a:xfrm>
            <a:off x="589270" y="7811389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참고 문헌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6928DA3-43B5-AF8A-470D-444EF0042139}"/>
              </a:ext>
            </a:extLst>
          </p:cNvPr>
          <p:cNvSpPr txBox="1"/>
          <p:nvPr/>
        </p:nvSpPr>
        <p:spPr>
          <a:xfrm>
            <a:off x="3350067" y="1623529"/>
            <a:ext cx="71655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시스템 모듈 상세 설계</a:t>
            </a:r>
            <a:endParaRPr lang="en-US" altLang="ko-KR" sz="5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398517A-C7EF-5738-90FC-3391B8EA39B1}"/>
              </a:ext>
            </a:extLst>
          </p:cNvPr>
          <p:cNvSpPr txBox="1"/>
          <p:nvPr/>
        </p:nvSpPr>
        <p:spPr>
          <a:xfrm>
            <a:off x="3547992" y="2896578"/>
            <a:ext cx="108538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GAN</a:t>
            </a:r>
            <a:r>
              <a:rPr lang="ko-KR" altLang="en-US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이미지 생성</a:t>
            </a:r>
            <a:endParaRPr lang="en-US" altLang="ko-KR" sz="3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8" name="표 26">
            <a:extLst>
              <a:ext uri="{FF2B5EF4-FFF2-40B4-BE49-F238E27FC236}">
                <a16:creationId xmlns:a16="http://schemas.microsoft.com/office/drawing/2014/main" id="{A0A5FB71-C876-1410-2455-8BA85D72AE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7041538"/>
              </p:ext>
            </p:extLst>
          </p:nvPr>
        </p:nvGraphicFramePr>
        <p:xfrm>
          <a:off x="4415410" y="4236894"/>
          <a:ext cx="9986389" cy="519770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975990">
                  <a:extLst>
                    <a:ext uri="{9D8B030D-6E8A-4147-A177-3AD203B41FA5}">
                      <a16:colId xmlns:a16="http://schemas.microsoft.com/office/drawing/2014/main" val="2260074520"/>
                    </a:ext>
                  </a:extLst>
                </a:gridCol>
                <a:gridCol w="7010399">
                  <a:extLst>
                    <a:ext uri="{9D8B030D-6E8A-4147-A177-3AD203B41FA5}">
                      <a16:colId xmlns:a16="http://schemas.microsoft.com/office/drawing/2014/main" val="2009441156"/>
                    </a:ext>
                  </a:extLst>
                </a:gridCol>
              </a:tblGrid>
              <a:tr h="9705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형식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generate_image_from_latent(image, z, epoch, z_index)</a:t>
                      </a:r>
                      <a:endParaRPr lang="ko-KR" altLang="en-US" sz="1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3785111"/>
                  </a:ext>
                </a:extLst>
              </a:tr>
              <a:tr h="9705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리턴 값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image</a:t>
                      </a:r>
                      <a:endParaRPr lang="ko-KR" altLang="en-US" sz="1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3192127"/>
                  </a:ext>
                </a:extLst>
              </a:tr>
              <a:tr h="9705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설명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이미지</a:t>
                      </a:r>
                      <a:r>
                        <a:rPr lang="en-US" altLang="ko-KR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latent vector, epoch, latent</a:t>
                      </a:r>
                      <a:r>
                        <a:rPr lang="ko-KR" altLang="en-US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vector</a:t>
                      </a:r>
                      <a:r>
                        <a:rPr lang="ko-KR" altLang="en-US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index</a:t>
                      </a:r>
                      <a:r>
                        <a:rPr lang="ko-KR" altLang="en-US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를 전달하고</a:t>
                      </a:r>
                      <a:endParaRPr lang="en-US" altLang="ko-KR" sz="1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이미지를 생성하고나서 이미지 형태로 리턴합니다</a:t>
                      </a:r>
                      <a:endParaRPr lang="en-US" altLang="ko-KR" sz="1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6408726"/>
                  </a:ext>
                </a:extLst>
              </a:tr>
              <a:tr h="9705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예시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enhanced_image = enhance_facial_landmarks(enlarged_image, scale_factor, contrast_factor)</a:t>
                      </a:r>
                    </a:p>
                    <a:p>
                      <a:pPr algn="ctr" latinLnBrk="1"/>
                      <a:r>
                        <a:rPr lang="en-US" altLang="ko-KR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z = sample.pkl</a:t>
                      </a:r>
                    </a:p>
                    <a:p>
                      <a:pPr algn="ctr" latinLnBrk="1"/>
                      <a:r>
                        <a:rPr lang="en-US" altLang="ko-KR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epoch = 150</a:t>
                      </a:r>
                    </a:p>
                    <a:p>
                      <a:pPr algn="ctr" latinLnBrk="1"/>
                      <a:r>
                        <a:rPr lang="en-US" altLang="ko-KR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z_index = 2</a:t>
                      </a:r>
                    </a:p>
                    <a:p>
                      <a:pPr algn="ctr" latinLnBrk="1"/>
                      <a:r>
                        <a:rPr lang="en-US" altLang="ko-KR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generated_image = generate_image_from_latent(enhanced_image, z, epoch, z_index)</a:t>
                      </a:r>
                    </a:p>
                    <a:p>
                      <a:pPr algn="ctr" latinLnBrk="1"/>
                      <a:endParaRPr lang="en-US" altLang="ko-KR" sz="1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6381460"/>
                  </a:ext>
                </a:extLst>
              </a:tr>
            </a:tbl>
          </a:graphicData>
        </a:graphic>
      </p:graphicFrame>
      <p:grpSp>
        <p:nvGrpSpPr>
          <p:cNvPr id="19" name="그룹 1002">
            <a:extLst>
              <a:ext uri="{FF2B5EF4-FFF2-40B4-BE49-F238E27FC236}">
                <a16:creationId xmlns:a16="http://schemas.microsoft.com/office/drawing/2014/main" id="{F22AC794-58C6-C927-092C-94B2ECBD5F8D}"/>
              </a:ext>
            </a:extLst>
          </p:cNvPr>
          <p:cNvGrpSpPr/>
          <p:nvPr/>
        </p:nvGrpSpPr>
        <p:grpSpPr>
          <a:xfrm>
            <a:off x="-7273" y="5216340"/>
            <a:ext cx="2514748" cy="1320856"/>
            <a:chOff x="95985" y="3431349"/>
            <a:chExt cx="2514748" cy="1320856"/>
          </a:xfrm>
        </p:grpSpPr>
        <p:grpSp>
          <p:nvGrpSpPr>
            <p:cNvPr id="20" name="그룹 1003">
              <a:extLst>
                <a:ext uri="{FF2B5EF4-FFF2-40B4-BE49-F238E27FC236}">
                  <a16:creationId xmlns:a16="http://schemas.microsoft.com/office/drawing/2014/main" id="{04F0AF25-1FF0-97BB-894D-36249861B8DD}"/>
                </a:ext>
              </a:extLst>
            </p:cNvPr>
            <p:cNvGrpSpPr/>
            <p:nvPr/>
          </p:nvGrpSpPr>
          <p:grpSpPr>
            <a:xfrm>
              <a:off x="95985" y="3431349"/>
              <a:ext cx="2514748" cy="1227150"/>
              <a:chOff x="95985" y="3431349"/>
              <a:chExt cx="2514748" cy="1227150"/>
            </a:xfrm>
          </p:grpSpPr>
          <p:grpSp>
            <p:nvGrpSpPr>
              <p:cNvPr id="23" name="그룹 1004">
                <a:extLst>
                  <a:ext uri="{FF2B5EF4-FFF2-40B4-BE49-F238E27FC236}">
                    <a16:creationId xmlns:a16="http://schemas.microsoft.com/office/drawing/2014/main" id="{8F14457A-DDCB-7BAF-45CE-AA1C6D4B9F38}"/>
                  </a:ext>
                </a:extLst>
              </p:cNvPr>
              <p:cNvGrpSpPr/>
              <p:nvPr/>
            </p:nvGrpSpPr>
            <p:grpSpPr>
              <a:xfrm>
                <a:off x="95985" y="3431349"/>
                <a:ext cx="2410874" cy="1227150"/>
                <a:chOff x="95985" y="3431349"/>
                <a:chExt cx="2410874" cy="1227150"/>
              </a:xfrm>
            </p:grpSpPr>
            <p:pic>
              <p:nvPicPr>
                <p:cNvPr id="26" name="Object 8">
                  <a:extLst>
                    <a:ext uri="{FF2B5EF4-FFF2-40B4-BE49-F238E27FC236}">
                      <a16:creationId xmlns:a16="http://schemas.microsoft.com/office/drawing/2014/main" id="{3DA51AD2-BA9E-8092-72D5-3BE7E1EB199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 rot="-10800000">
                  <a:off x="95985" y="3431349"/>
                  <a:ext cx="2410874" cy="1227150"/>
                </a:xfrm>
                <a:prstGeom prst="rect">
                  <a:avLst/>
                </a:prstGeom>
              </p:spPr>
            </p:pic>
          </p:grpSp>
          <p:grpSp>
            <p:nvGrpSpPr>
              <p:cNvPr id="24" name="그룹 1005">
                <a:extLst>
                  <a:ext uri="{FF2B5EF4-FFF2-40B4-BE49-F238E27FC236}">
                    <a16:creationId xmlns:a16="http://schemas.microsoft.com/office/drawing/2014/main" id="{63EF66B5-E3AC-D49F-42AA-CB59D20DE7A3}"/>
                  </a:ext>
                </a:extLst>
              </p:cNvPr>
              <p:cNvGrpSpPr/>
              <p:nvPr/>
            </p:nvGrpSpPr>
            <p:grpSpPr>
              <a:xfrm>
                <a:off x="1952084" y="3836402"/>
                <a:ext cx="900253" cy="417046"/>
                <a:chOff x="1952084" y="3836402"/>
                <a:chExt cx="900253" cy="417046"/>
              </a:xfrm>
            </p:grpSpPr>
            <p:pic>
              <p:nvPicPr>
                <p:cNvPr id="25" name="Object 11">
                  <a:extLst>
                    <a:ext uri="{FF2B5EF4-FFF2-40B4-BE49-F238E27FC236}">
                      <a16:creationId xmlns:a16="http://schemas.microsoft.com/office/drawing/2014/main" id="{8A30F63B-0BC8-01C0-3827-8DB21CAC158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 rot="-16200000">
                  <a:off x="1952084" y="3836402"/>
                  <a:ext cx="900253" cy="41704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21" name="그룹 1006">
              <a:extLst>
                <a:ext uri="{FF2B5EF4-FFF2-40B4-BE49-F238E27FC236}">
                  <a16:creationId xmlns:a16="http://schemas.microsoft.com/office/drawing/2014/main" id="{6AE22FB8-9856-8186-409E-6DCB07BC23D8}"/>
                </a:ext>
              </a:extLst>
            </p:cNvPr>
            <p:cNvGrpSpPr/>
            <p:nvPr/>
          </p:nvGrpSpPr>
          <p:grpSpPr>
            <a:xfrm>
              <a:off x="2412476" y="4653360"/>
              <a:ext cx="98845" cy="98845"/>
              <a:chOff x="2412476" y="4653360"/>
              <a:chExt cx="98845" cy="98845"/>
            </a:xfrm>
          </p:grpSpPr>
          <p:pic>
            <p:nvPicPr>
              <p:cNvPr id="22" name="Object 15">
                <a:extLst>
                  <a:ext uri="{FF2B5EF4-FFF2-40B4-BE49-F238E27FC236}">
                    <a16:creationId xmlns:a16="http://schemas.microsoft.com/office/drawing/2014/main" id="{BB0E0CE7-8F67-F1FB-CEF6-00BCDC75AC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6200000">
                <a:off x="2412476" y="4653360"/>
                <a:ext cx="98845" cy="98845"/>
              </a:xfrm>
              <a:prstGeom prst="rect">
                <a:avLst/>
              </a:prstGeom>
            </p:spPr>
          </p:pic>
        </p:grp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84AE1273-DF90-0BF3-554F-9786CA03707F}"/>
              </a:ext>
            </a:extLst>
          </p:cNvPr>
          <p:cNvSpPr txBox="1"/>
          <p:nvPr/>
        </p:nvSpPr>
        <p:spPr>
          <a:xfrm>
            <a:off x="603079" y="4633059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내용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049A3BC-4039-E5DE-9BB7-5A97ADD8B59C}"/>
              </a:ext>
            </a:extLst>
          </p:cNvPr>
          <p:cNvSpPr txBox="1"/>
          <p:nvPr/>
        </p:nvSpPr>
        <p:spPr>
          <a:xfrm>
            <a:off x="575237" y="5341292"/>
            <a:ext cx="21109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상세 설계</a:t>
            </a:r>
            <a:endParaRPr lang="en-US" altLang="ko-KR" sz="1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A5F3CC5-DC8E-DA4D-DD32-6D4471728C3F}"/>
              </a:ext>
            </a:extLst>
          </p:cNvPr>
          <p:cNvSpPr txBox="1"/>
          <p:nvPr/>
        </p:nvSpPr>
        <p:spPr>
          <a:xfrm>
            <a:off x="228601" y="5714433"/>
            <a:ext cx="18310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화면설계</a:t>
            </a:r>
            <a:endParaRPr lang="en-US" altLang="ko-KR" sz="1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 모듈 상세 설계</a:t>
            </a:r>
            <a:endParaRPr lang="en-US" altLang="ko-KR" sz="1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4089815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120401" y="3977544"/>
            <a:ext cx="10415653" cy="2460565"/>
            <a:chOff x="-4120401" y="3977544"/>
            <a:chExt cx="10415653" cy="246056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-9328227" y="2747261"/>
              <a:ext cx="20831305" cy="4921131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-4120401" y="3977544"/>
              <a:ext cx="10415653" cy="246056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161596" y="712378"/>
            <a:ext cx="14619357" cy="64543"/>
            <a:chOff x="3161596" y="712378"/>
            <a:chExt cx="14619357" cy="6454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61596" y="712378"/>
              <a:ext cx="14619357" cy="6454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152072" y="9697362"/>
            <a:ext cx="14619357" cy="64543"/>
            <a:chOff x="3152072" y="9697362"/>
            <a:chExt cx="14619357" cy="64543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52072" y="9697362"/>
              <a:ext cx="14619357" cy="64543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982547D-3B5F-0A8E-49E3-1F54D3275F16}"/>
              </a:ext>
            </a:extLst>
          </p:cNvPr>
          <p:cNvSpPr txBox="1"/>
          <p:nvPr/>
        </p:nvSpPr>
        <p:spPr>
          <a:xfrm>
            <a:off x="465576" y="2152151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종합 설계 개요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B1CF5D-4C64-A71C-8817-C2E191764DB8}"/>
              </a:ext>
            </a:extLst>
          </p:cNvPr>
          <p:cNvSpPr txBox="1"/>
          <p:nvPr/>
        </p:nvSpPr>
        <p:spPr>
          <a:xfrm>
            <a:off x="467147" y="2767924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관련 연구 및 사례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0C9DB6-C6E1-9FF0-5D11-F1B6D099EF82}"/>
              </a:ext>
            </a:extLst>
          </p:cNvPr>
          <p:cNvSpPr txBox="1"/>
          <p:nvPr/>
        </p:nvSpPr>
        <p:spPr>
          <a:xfrm>
            <a:off x="493651" y="3399568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 구성도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505771-9C6E-2298-E383-129FAD453EAB}"/>
              </a:ext>
            </a:extLst>
          </p:cNvPr>
          <p:cNvSpPr txBox="1"/>
          <p:nvPr/>
        </p:nvSpPr>
        <p:spPr>
          <a:xfrm>
            <a:off x="493651" y="4007963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수행 시나리오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99113A-F75B-8EE8-648A-3287C4E2644B}"/>
              </a:ext>
            </a:extLst>
          </p:cNvPr>
          <p:cNvSpPr txBox="1"/>
          <p:nvPr/>
        </p:nvSpPr>
        <p:spPr>
          <a:xfrm>
            <a:off x="610728" y="6626423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업무 분담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673A15-23C9-C915-A034-4FEC67FB1BBB}"/>
              </a:ext>
            </a:extLst>
          </p:cNvPr>
          <p:cNvSpPr txBox="1"/>
          <p:nvPr/>
        </p:nvSpPr>
        <p:spPr>
          <a:xfrm>
            <a:off x="575237" y="7209704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수행 일정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F4CC7B-0E70-ACE7-DF84-44D91496F7C0}"/>
              </a:ext>
            </a:extLst>
          </p:cNvPr>
          <p:cNvSpPr txBox="1"/>
          <p:nvPr/>
        </p:nvSpPr>
        <p:spPr>
          <a:xfrm>
            <a:off x="589270" y="7811389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참고 문헌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6928DA3-43B5-AF8A-470D-444EF0042139}"/>
              </a:ext>
            </a:extLst>
          </p:cNvPr>
          <p:cNvSpPr txBox="1"/>
          <p:nvPr/>
        </p:nvSpPr>
        <p:spPr>
          <a:xfrm>
            <a:off x="3350067" y="1623529"/>
            <a:ext cx="71655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시스템 모듈 상세 설계</a:t>
            </a:r>
            <a:endParaRPr lang="en-US" altLang="ko-KR" sz="5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398517A-C7EF-5738-90FC-3391B8EA39B1}"/>
              </a:ext>
            </a:extLst>
          </p:cNvPr>
          <p:cNvSpPr txBox="1"/>
          <p:nvPr/>
        </p:nvSpPr>
        <p:spPr>
          <a:xfrm>
            <a:off x="3547992" y="2857500"/>
            <a:ext cx="108538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밝기</a:t>
            </a:r>
            <a: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명암비 조절</a:t>
            </a:r>
            <a:endParaRPr lang="en-US" altLang="ko-KR" sz="3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8" name="표 26">
            <a:extLst>
              <a:ext uri="{FF2B5EF4-FFF2-40B4-BE49-F238E27FC236}">
                <a16:creationId xmlns:a16="http://schemas.microsoft.com/office/drawing/2014/main" id="{A0A5FB71-C876-1410-2455-8BA85D72AE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1330414"/>
              </p:ext>
            </p:extLst>
          </p:nvPr>
        </p:nvGraphicFramePr>
        <p:xfrm>
          <a:off x="4415410" y="4236894"/>
          <a:ext cx="9986389" cy="38822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975990">
                  <a:extLst>
                    <a:ext uri="{9D8B030D-6E8A-4147-A177-3AD203B41FA5}">
                      <a16:colId xmlns:a16="http://schemas.microsoft.com/office/drawing/2014/main" val="2260074520"/>
                    </a:ext>
                  </a:extLst>
                </a:gridCol>
                <a:gridCol w="7010399">
                  <a:extLst>
                    <a:ext uri="{9D8B030D-6E8A-4147-A177-3AD203B41FA5}">
                      <a16:colId xmlns:a16="http://schemas.microsoft.com/office/drawing/2014/main" val="2009441156"/>
                    </a:ext>
                  </a:extLst>
                </a:gridCol>
              </a:tblGrid>
              <a:tr h="9705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형식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color_correction(image, brightness, contrast)</a:t>
                      </a:r>
                      <a:endParaRPr lang="ko-KR" altLang="en-US" sz="1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3785111"/>
                  </a:ext>
                </a:extLst>
              </a:tr>
              <a:tr h="9705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리턴 값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image</a:t>
                      </a:r>
                      <a:endParaRPr lang="ko-KR" altLang="en-US" sz="1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3192127"/>
                  </a:ext>
                </a:extLst>
              </a:tr>
              <a:tr h="9705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설명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밝기와 명암비 조절하고 이미지로 리턴</a:t>
                      </a:r>
                      <a:endParaRPr lang="en-US" altLang="ko-KR" sz="1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6408726"/>
                  </a:ext>
                </a:extLst>
              </a:tr>
              <a:tr h="9705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예시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brightness = 1.2</a:t>
                      </a:r>
                    </a:p>
                    <a:p>
                      <a:pPr algn="ctr" latinLnBrk="1"/>
                      <a:r>
                        <a:rPr lang="en-US" altLang="ko-KR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contrast = 1.5</a:t>
                      </a:r>
                    </a:p>
                    <a:p>
                      <a:pPr algn="ctr" latinLnBrk="1"/>
                      <a:r>
                        <a:rPr lang="en-US" altLang="ko-KR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image = color_correction(image, brightness, contrast)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6381460"/>
                  </a:ext>
                </a:extLst>
              </a:tr>
            </a:tbl>
          </a:graphicData>
        </a:graphic>
      </p:graphicFrame>
      <p:grpSp>
        <p:nvGrpSpPr>
          <p:cNvPr id="19" name="그룹 1002">
            <a:extLst>
              <a:ext uri="{FF2B5EF4-FFF2-40B4-BE49-F238E27FC236}">
                <a16:creationId xmlns:a16="http://schemas.microsoft.com/office/drawing/2014/main" id="{12BE7B34-9695-9EA9-B9BE-B276CCBD2F0C}"/>
              </a:ext>
            </a:extLst>
          </p:cNvPr>
          <p:cNvGrpSpPr/>
          <p:nvPr/>
        </p:nvGrpSpPr>
        <p:grpSpPr>
          <a:xfrm>
            <a:off x="-7273" y="5216340"/>
            <a:ext cx="2514748" cy="1320856"/>
            <a:chOff x="95985" y="3431349"/>
            <a:chExt cx="2514748" cy="1320856"/>
          </a:xfrm>
        </p:grpSpPr>
        <p:grpSp>
          <p:nvGrpSpPr>
            <p:cNvPr id="20" name="그룹 1003">
              <a:extLst>
                <a:ext uri="{FF2B5EF4-FFF2-40B4-BE49-F238E27FC236}">
                  <a16:creationId xmlns:a16="http://schemas.microsoft.com/office/drawing/2014/main" id="{5EE587DA-C6FA-44C2-89DF-20B14037B90C}"/>
                </a:ext>
              </a:extLst>
            </p:cNvPr>
            <p:cNvGrpSpPr/>
            <p:nvPr/>
          </p:nvGrpSpPr>
          <p:grpSpPr>
            <a:xfrm>
              <a:off x="95985" y="3431349"/>
              <a:ext cx="2514748" cy="1227150"/>
              <a:chOff x="95985" y="3431349"/>
              <a:chExt cx="2514748" cy="1227150"/>
            </a:xfrm>
          </p:grpSpPr>
          <p:grpSp>
            <p:nvGrpSpPr>
              <p:cNvPr id="23" name="그룹 1004">
                <a:extLst>
                  <a:ext uri="{FF2B5EF4-FFF2-40B4-BE49-F238E27FC236}">
                    <a16:creationId xmlns:a16="http://schemas.microsoft.com/office/drawing/2014/main" id="{94EDB3A6-BFAF-F272-679D-E422C1D6481D}"/>
                  </a:ext>
                </a:extLst>
              </p:cNvPr>
              <p:cNvGrpSpPr/>
              <p:nvPr/>
            </p:nvGrpSpPr>
            <p:grpSpPr>
              <a:xfrm>
                <a:off x="95985" y="3431349"/>
                <a:ext cx="2410874" cy="1227150"/>
                <a:chOff x="95985" y="3431349"/>
                <a:chExt cx="2410874" cy="1227150"/>
              </a:xfrm>
            </p:grpSpPr>
            <p:pic>
              <p:nvPicPr>
                <p:cNvPr id="26" name="Object 8">
                  <a:extLst>
                    <a:ext uri="{FF2B5EF4-FFF2-40B4-BE49-F238E27FC236}">
                      <a16:creationId xmlns:a16="http://schemas.microsoft.com/office/drawing/2014/main" id="{AA64EB40-2F6E-24DD-A894-CC9123D3EB3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 rot="-10800000">
                  <a:off x="95985" y="3431349"/>
                  <a:ext cx="2410874" cy="1227150"/>
                </a:xfrm>
                <a:prstGeom prst="rect">
                  <a:avLst/>
                </a:prstGeom>
              </p:spPr>
            </p:pic>
          </p:grpSp>
          <p:grpSp>
            <p:nvGrpSpPr>
              <p:cNvPr id="24" name="그룹 1005">
                <a:extLst>
                  <a:ext uri="{FF2B5EF4-FFF2-40B4-BE49-F238E27FC236}">
                    <a16:creationId xmlns:a16="http://schemas.microsoft.com/office/drawing/2014/main" id="{887DF375-C774-E60D-B3C3-4FD54C3B031A}"/>
                  </a:ext>
                </a:extLst>
              </p:cNvPr>
              <p:cNvGrpSpPr/>
              <p:nvPr/>
            </p:nvGrpSpPr>
            <p:grpSpPr>
              <a:xfrm>
                <a:off x="1952084" y="3836402"/>
                <a:ext cx="900253" cy="417046"/>
                <a:chOff x="1952084" y="3836402"/>
                <a:chExt cx="900253" cy="417046"/>
              </a:xfrm>
            </p:grpSpPr>
            <p:pic>
              <p:nvPicPr>
                <p:cNvPr id="25" name="Object 11">
                  <a:extLst>
                    <a:ext uri="{FF2B5EF4-FFF2-40B4-BE49-F238E27FC236}">
                      <a16:creationId xmlns:a16="http://schemas.microsoft.com/office/drawing/2014/main" id="{A20C059C-2009-C29A-6446-04C4A8F6BA3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 rot="-16200000">
                  <a:off x="1952084" y="3836402"/>
                  <a:ext cx="900253" cy="41704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21" name="그룹 1006">
              <a:extLst>
                <a:ext uri="{FF2B5EF4-FFF2-40B4-BE49-F238E27FC236}">
                  <a16:creationId xmlns:a16="http://schemas.microsoft.com/office/drawing/2014/main" id="{7B6314DB-0C2C-2A94-09EA-D2FB5B91956A}"/>
                </a:ext>
              </a:extLst>
            </p:cNvPr>
            <p:cNvGrpSpPr/>
            <p:nvPr/>
          </p:nvGrpSpPr>
          <p:grpSpPr>
            <a:xfrm>
              <a:off x="2412476" y="4653360"/>
              <a:ext cx="98845" cy="98845"/>
              <a:chOff x="2412476" y="4653360"/>
              <a:chExt cx="98845" cy="98845"/>
            </a:xfrm>
          </p:grpSpPr>
          <p:pic>
            <p:nvPicPr>
              <p:cNvPr id="22" name="Object 15">
                <a:extLst>
                  <a:ext uri="{FF2B5EF4-FFF2-40B4-BE49-F238E27FC236}">
                    <a16:creationId xmlns:a16="http://schemas.microsoft.com/office/drawing/2014/main" id="{E5ECF724-2C46-2DC8-7326-534F23739C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6200000">
                <a:off x="2412476" y="4653360"/>
                <a:ext cx="98845" cy="98845"/>
              </a:xfrm>
              <a:prstGeom prst="rect">
                <a:avLst/>
              </a:prstGeom>
            </p:spPr>
          </p:pic>
        </p:grp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DA0C647B-BEFF-8056-EFF5-1E8CD082139B}"/>
              </a:ext>
            </a:extLst>
          </p:cNvPr>
          <p:cNvSpPr txBox="1"/>
          <p:nvPr/>
        </p:nvSpPr>
        <p:spPr>
          <a:xfrm>
            <a:off x="603079" y="4633059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내용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4454446-F990-36FC-55C4-9C5D3A5FF86B}"/>
              </a:ext>
            </a:extLst>
          </p:cNvPr>
          <p:cNvSpPr txBox="1"/>
          <p:nvPr/>
        </p:nvSpPr>
        <p:spPr>
          <a:xfrm>
            <a:off x="575237" y="5341292"/>
            <a:ext cx="21109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상세 설계</a:t>
            </a:r>
            <a:endParaRPr lang="en-US" altLang="ko-KR" sz="1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9E3255C-AC5E-1433-BCB5-E62B15821BB9}"/>
              </a:ext>
            </a:extLst>
          </p:cNvPr>
          <p:cNvSpPr txBox="1"/>
          <p:nvPr/>
        </p:nvSpPr>
        <p:spPr>
          <a:xfrm>
            <a:off x="228601" y="5714433"/>
            <a:ext cx="18310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화면설계</a:t>
            </a:r>
            <a:endParaRPr lang="en-US" altLang="ko-KR" sz="1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 모듈 상세 설계</a:t>
            </a:r>
            <a:endParaRPr lang="en-US" altLang="ko-KR" sz="1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195286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120401" y="3977544"/>
            <a:ext cx="10415653" cy="2460565"/>
            <a:chOff x="-4120401" y="3977544"/>
            <a:chExt cx="10415653" cy="246056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-9328227" y="2747261"/>
              <a:ext cx="20831305" cy="4921131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-4120401" y="3977544"/>
              <a:ext cx="10415653" cy="246056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161596" y="712378"/>
            <a:ext cx="14619357" cy="64543"/>
            <a:chOff x="3161596" y="712378"/>
            <a:chExt cx="14619357" cy="6454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61596" y="712378"/>
              <a:ext cx="14619357" cy="6454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152072" y="9697362"/>
            <a:ext cx="14619357" cy="64543"/>
            <a:chOff x="3152072" y="9697362"/>
            <a:chExt cx="14619357" cy="64543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52072" y="9697362"/>
              <a:ext cx="14619357" cy="64543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982547D-3B5F-0A8E-49E3-1F54D3275F16}"/>
              </a:ext>
            </a:extLst>
          </p:cNvPr>
          <p:cNvSpPr txBox="1"/>
          <p:nvPr/>
        </p:nvSpPr>
        <p:spPr>
          <a:xfrm>
            <a:off x="465576" y="2152151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종합 설계 개요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B1CF5D-4C64-A71C-8817-C2E191764DB8}"/>
              </a:ext>
            </a:extLst>
          </p:cNvPr>
          <p:cNvSpPr txBox="1"/>
          <p:nvPr/>
        </p:nvSpPr>
        <p:spPr>
          <a:xfrm>
            <a:off x="467147" y="2767924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관련 연구 및 사례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0C9DB6-C6E1-9FF0-5D11-F1B6D099EF82}"/>
              </a:ext>
            </a:extLst>
          </p:cNvPr>
          <p:cNvSpPr txBox="1"/>
          <p:nvPr/>
        </p:nvSpPr>
        <p:spPr>
          <a:xfrm>
            <a:off x="493651" y="3399568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 구성도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505771-9C6E-2298-E383-129FAD453EAB}"/>
              </a:ext>
            </a:extLst>
          </p:cNvPr>
          <p:cNvSpPr txBox="1"/>
          <p:nvPr/>
        </p:nvSpPr>
        <p:spPr>
          <a:xfrm>
            <a:off x="493651" y="4007963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수행 시나리오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99113A-F75B-8EE8-648A-3287C4E2644B}"/>
              </a:ext>
            </a:extLst>
          </p:cNvPr>
          <p:cNvSpPr txBox="1"/>
          <p:nvPr/>
        </p:nvSpPr>
        <p:spPr>
          <a:xfrm>
            <a:off x="610728" y="6626423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업무 분담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673A15-23C9-C915-A034-4FEC67FB1BBB}"/>
              </a:ext>
            </a:extLst>
          </p:cNvPr>
          <p:cNvSpPr txBox="1"/>
          <p:nvPr/>
        </p:nvSpPr>
        <p:spPr>
          <a:xfrm>
            <a:off x="575237" y="7209704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수행 일정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F4CC7B-0E70-ACE7-DF84-44D91496F7C0}"/>
              </a:ext>
            </a:extLst>
          </p:cNvPr>
          <p:cNvSpPr txBox="1"/>
          <p:nvPr/>
        </p:nvSpPr>
        <p:spPr>
          <a:xfrm>
            <a:off x="589270" y="7811389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참고 문헌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6928DA3-43B5-AF8A-470D-444EF0042139}"/>
              </a:ext>
            </a:extLst>
          </p:cNvPr>
          <p:cNvSpPr txBox="1"/>
          <p:nvPr/>
        </p:nvSpPr>
        <p:spPr>
          <a:xfrm>
            <a:off x="3350067" y="1623529"/>
            <a:ext cx="71655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시스템 모듈 상세 설계</a:t>
            </a:r>
            <a:endParaRPr lang="en-US" altLang="ko-KR" sz="5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398517A-C7EF-5738-90FC-3391B8EA39B1}"/>
              </a:ext>
            </a:extLst>
          </p:cNvPr>
          <p:cNvSpPr txBox="1"/>
          <p:nvPr/>
        </p:nvSpPr>
        <p:spPr>
          <a:xfrm>
            <a:off x="3547992" y="2857500"/>
            <a:ext cx="108538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스티커 추가</a:t>
            </a:r>
            <a:endParaRPr lang="en-US" altLang="ko-KR" sz="3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8" name="표 26">
            <a:extLst>
              <a:ext uri="{FF2B5EF4-FFF2-40B4-BE49-F238E27FC236}">
                <a16:creationId xmlns:a16="http://schemas.microsoft.com/office/drawing/2014/main" id="{A0A5FB71-C876-1410-2455-8BA85D72AE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1427298"/>
              </p:ext>
            </p:extLst>
          </p:nvPr>
        </p:nvGraphicFramePr>
        <p:xfrm>
          <a:off x="4415410" y="4236894"/>
          <a:ext cx="9986389" cy="410042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975990">
                  <a:extLst>
                    <a:ext uri="{9D8B030D-6E8A-4147-A177-3AD203B41FA5}">
                      <a16:colId xmlns:a16="http://schemas.microsoft.com/office/drawing/2014/main" val="2260074520"/>
                    </a:ext>
                  </a:extLst>
                </a:gridCol>
                <a:gridCol w="7010399">
                  <a:extLst>
                    <a:ext uri="{9D8B030D-6E8A-4147-A177-3AD203B41FA5}">
                      <a16:colId xmlns:a16="http://schemas.microsoft.com/office/drawing/2014/main" val="2009441156"/>
                    </a:ext>
                  </a:extLst>
                </a:gridCol>
              </a:tblGrid>
              <a:tr h="9705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형식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add_sticker(image, sticker, position : tuple)</a:t>
                      </a:r>
                      <a:endParaRPr lang="ko-KR" altLang="en-US" sz="1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3785111"/>
                  </a:ext>
                </a:extLst>
              </a:tr>
              <a:tr h="9705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리턴 값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image</a:t>
                      </a:r>
                      <a:endParaRPr lang="ko-KR" altLang="en-US" sz="1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3192127"/>
                  </a:ext>
                </a:extLst>
              </a:tr>
              <a:tr h="9705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설명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이미지</a:t>
                      </a:r>
                      <a:r>
                        <a:rPr lang="en-US" altLang="ko-KR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스티커</a:t>
                      </a:r>
                      <a:r>
                        <a:rPr lang="en-US" altLang="ko-KR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스티커를 붙일 위치를 전달합니다</a:t>
                      </a:r>
                      <a:r>
                        <a:rPr lang="en-US" altLang="ko-KR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스티커 붙일 위치는 좌표 </a:t>
                      </a:r>
                      <a:r>
                        <a:rPr lang="en-US" altLang="ko-KR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(x,y)</a:t>
                      </a:r>
                      <a:r>
                        <a:rPr lang="ko-KR" altLang="en-US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전달합니다</a:t>
                      </a:r>
                      <a:r>
                        <a:rPr lang="en-US" altLang="ko-KR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6408726"/>
                  </a:ext>
                </a:extLst>
              </a:tr>
              <a:tr h="9705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예시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sticker = ‘cap.png’</a:t>
                      </a:r>
                    </a:p>
                    <a:p>
                      <a:pPr algn="ctr" latinLnBrk="1"/>
                      <a:r>
                        <a:rPr lang="en-US" altLang="ko-KR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x,y = 100, 200</a:t>
                      </a:r>
                    </a:p>
                    <a:p>
                      <a:pPr algn="ctr" latinLnBrk="1"/>
                      <a:r>
                        <a:rPr lang="en-US" altLang="ko-KR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sticker_position = (x, y)</a:t>
                      </a:r>
                    </a:p>
                    <a:p>
                      <a:pPr algn="ctr" latinLnBrk="1"/>
                      <a:r>
                        <a:rPr lang="en-US" altLang="ko-KR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image = image(image, sticker, sticker_position)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6381460"/>
                  </a:ext>
                </a:extLst>
              </a:tr>
            </a:tbl>
          </a:graphicData>
        </a:graphic>
      </p:graphicFrame>
      <p:grpSp>
        <p:nvGrpSpPr>
          <p:cNvPr id="19" name="그룹 1002">
            <a:extLst>
              <a:ext uri="{FF2B5EF4-FFF2-40B4-BE49-F238E27FC236}">
                <a16:creationId xmlns:a16="http://schemas.microsoft.com/office/drawing/2014/main" id="{5BE7D8B6-994A-548B-110C-002978CCCE30}"/>
              </a:ext>
            </a:extLst>
          </p:cNvPr>
          <p:cNvGrpSpPr/>
          <p:nvPr/>
        </p:nvGrpSpPr>
        <p:grpSpPr>
          <a:xfrm>
            <a:off x="-7273" y="5216340"/>
            <a:ext cx="2514748" cy="1320856"/>
            <a:chOff x="95985" y="3431349"/>
            <a:chExt cx="2514748" cy="1320856"/>
          </a:xfrm>
        </p:grpSpPr>
        <p:grpSp>
          <p:nvGrpSpPr>
            <p:cNvPr id="20" name="그룹 1003">
              <a:extLst>
                <a:ext uri="{FF2B5EF4-FFF2-40B4-BE49-F238E27FC236}">
                  <a16:creationId xmlns:a16="http://schemas.microsoft.com/office/drawing/2014/main" id="{249139C4-6084-4573-A001-162FF6575ED3}"/>
                </a:ext>
              </a:extLst>
            </p:cNvPr>
            <p:cNvGrpSpPr/>
            <p:nvPr/>
          </p:nvGrpSpPr>
          <p:grpSpPr>
            <a:xfrm>
              <a:off x="95985" y="3431349"/>
              <a:ext cx="2514748" cy="1227150"/>
              <a:chOff x="95985" y="3431349"/>
              <a:chExt cx="2514748" cy="1227150"/>
            </a:xfrm>
          </p:grpSpPr>
          <p:grpSp>
            <p:nvGrpSpPr>
              <p:cNvPr id="23" name="그룹 1004">
                <a:extLst>
                  <a:ext uri="{FF2B5EF4-FFF2-40B4-BE49-F238E27FC236}">
                    <a16:creationId xmlns:a16="http://schemas.microsoft.com/office/drawing/2014/main" id="{163B03F2-38D2-5B5C-1E2E-4B9AA2319937}"/>
                  </a:ext>
                </a:extLst>
              </p:cNvPr>
              <p:cNvGrpSpPr/>
              <p:nvPr/>
            </p:nvGrpSpPr>
            <p:grpSpPr>
              <a:xfrm>
                <a:off x="95985" y="3431349"/>
                <a:ext cx="2410874" cy="1227150"/>
                <a:chOff x="95985" y="3431349"/>
                <a:chExt cx="2410874" cy="1227150"/>
              </a:xfrm>
            </p:grpSpPr>
            <p:pic>
              <p:nvPicPr>
                <p:cNvPr id="26" name="Object 8">
                  <a:extLst>
                    <a:ext uri="{FF2B5EF4-FFF2-40B4-BE49-F238E27FC236}">
                      <a16:creationId xmlns:a16="http://schemas.microsoft.com/office/drawing/2014/main" id="{742B159A-C8A0-E3AF-4D88-BA6F2FA6CFB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 rot="-10800000">
                  <a:off x="95985" y="3431349"/>
                  <a:ext cx="2410874" cy="1227150"/>
                </a:xfrm>
                <a:prstGeom prst="rect">
                  <a:avLst/>
                </a:prstGeom>
              </p:spPr>
            </p:pic>
          </p:grpSp>
          <p:grpSp>
            <p:nvGrpSpPr>
              <p:cNvPr id="24" name="그룹 1005">
                <a:extLst>
                  <a:ext uri="{FF2B5EF4-FFF2-40B4-BE49-F238E27FC236}">
                    <a16:creationId xmlns:a16="http://schemas.microsoft.com/office/drawing/2014/main" id="{AA931B38-8533-CAA1-A1A1-FAB411D08B45}"/>
                  </a:ext>
                </a:extLst>
              </p:cNvPr>
              <p:cNvGrpSpPr/>
              <p:nvPr/>
            </p:nvGrpSpPr>
            <p:grpSpPr>
              <a:xfrm>
                <a:off x="1952084" y="3836402"/>
                <a:ext cx="900253" cy="417046"/>
                <a:chOff x="1952084" y="3836402"/>
                <a:chExt cx="900253" cy="417046"/>
              </a:xfrm>
            </p:grpSpPr>
            <p:pic>
              <p:nvPicPr>
                <p:cNvPr id="25" name="Object 11">
                  <a:extLst>
                    <a:ext uri="{FF2B5EF4-FFF2-40B4-BE49-F238E27FC236}">
                      <a16:creationId xmlns:a16="http://schemas.microsoft.com/office/drawing/2014/main" id="{858632E4-A38C-28F2-E9F2-88DAC97CD88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 rot="-16200000">
                  <a:off x="1952084" y="3836402"/>
                  <a:ext cx="900253" cy="41704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21" name="그룹 1006">
              <a:extLst>
                <a:ext uri="{FF2B5EF4-FFF2-40B4-BE49-F238E27FC236}">
                  <a16:creationId xmlns:a16="http://schemas.microsoft.com/office/drawing/2014/main" id="{54F8FAA3-0831-92FD-FEA0-8043DABB3AB8}"/>
                </a:ext>
              </a:extLst>
            </p:cNvPr>
            <p:cNvGrpSpPr/>
            <p:nvPr/>
          </p:nvGrpSpPr>
          <p:grpSpPr>
            <a:xfrm>
              <a:off x="2412476" y="4653360"/>
              <a:ext cx="98845" cy="98845"/>
              <a:chOff x="2412476" y="4653360"/>
              <a:chExt cx="98845" cy="98845"/>
            </a:xfrm>
          </p:grpSpPr>
          <p:pic>
            <p:nvPicPr>
              <p:cNvPr id="22" name="Object 15">
                <a:extLst>
                  <a:ext uri="{FF2B5EF4-FFF2-40B4-BE49-F238E27FC236}">
                    <a16:creationId xmlns:a16="http://schemas.microsoft.com/office/drawing/2014/main" id="{EC12D511-92AD-9BDC-99D1-550F965303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6200000">
                <a:off x="2412476" y="4653360"/>
                <a:ext cx="98845" cy="98845"/>
              </a:xfrm>
              <a:prstGeom prst="rect">
                <a:avLst/>
              </a:prstGeom>
            </p:spPr>
          </p:pic>
        </p:grp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E85E3975-6190-A4D5-C528-7AA6360983A7}"/>
              </a:ext>
            </a:extLst>
          </p:cNvPr>
          <p:cNvSpPr txBox="1"/>
          <p:nvPr/>
        </p:nvSpPr>
        <p:spPr>
          <a:xfrm>
            <a:off x="603079" y="4633059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내용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BACE4CD-FF07-6BEF-5E67-77046D544861}"/>
              </a:ext>
            </a:extLst>
          </p:cNvPr>
          <p:cNvSpPr txBox="1"/>
          <p:nvPr/>
        </p:nvSpPr>
        <p:spPr>
          <a:xfrm>
            <a:off x="575237" y="5341292"/>
            <a:ext cx="21109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상세 설계</a:t>
            </a:r>
            <a:endParaRPr lang="en-US" altLang="ko-KR" sz="1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8A53D47-75A0-7CEF-A22C-8866EC0BD9AC}"/>
              </a:ext>
            </a:extLst>
          </p:cNvPr>
          <p:cNvSpPr txBox="1"/>
          <p:nvPr/>
        </p:nvSpPr>
        <p:spPr>
          <a:xfrm>
            <a:off x="228601" y="5714433"/>
            <a:ext cx="18310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화면설계</a:t>
            </a:r>
            <a:endParaRPr lang="en-US" altLang="ko-KR" sz="1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 모듈 상세 설계</a:t>
            </a:r>
            <a:endParaRPr lang="en-US" altLang="ko-KR" sz="1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5536958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120401" y="3977544"/>
            <a:ext cx="10415653" cy="2460565"/>
            <a:chOff x="-4120401" y="3977544"/>
            <a:chExt cx="10415653" cy="246056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-9328227" y="2747261"/>
              <a:ext cx="20831305" cy="4921131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-4120401" y="3977544"/>
              <a:ext cx="10415653" cy="246056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161596" y="712378"/>
            <a:ext cx="14619357" cy="64543"/>
            <a:chOff x="3161596" y="712378"/>
            <a:chExt cx="14619357" cy="6454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61596" y="712378"/>
              <a:ext cx="14619357" cy="6454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152072" y="9697362"/>
            <a:ext cx="14619357" cy="64543"/>
            <a:chOff x="3152072" y="9697362"/>
            <a:chExt cx="14619357" cy="64543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52072" y="9697362"/>
              <a:ext cx="14619357" cy="64543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982547D-3B5F-0A8E-49E3-1F54D3275F16}"/>
              </a:ext>
            </a:extLst>
          </p:cNvPr>
          <p:cNvSpPr txBox="1"/>
          <p:nvPr/>
        </p:nvSpPr>
        <p:spPr>
          <a:xfrm>
            <a:off x="465576" y="2152151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종합 설계 개요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B1CF5D-4C64-A71C-8817-C2E191764DB8}"/>
              </a:ext>
            </a:extLst>
          </p:cNvPr>
          <p:cNvSpPr txBox="1"/>
          <p:nvPr/>
        </p:nvSpPr>
        <p:spPr>
          <a:xfrm>
            <a:off x="467147" y="2767924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관련 연구 및 사례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0C9DB6-C6E1-9FF0-5D11-F1B6D099EF82}"/>
              </a:ext>
            </a:extLst>
          </p:cNvPr>
          <p:cNvSpPr txBox="1"/>
          <p:nvPr/>
        </p:nvSpPr>
        <p:spPr>
          <a:xfrm>
            <a:off x="493651" y="3399568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 구성도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505771-9C6E-2298-E383-129FAD453EAB}"/>
              </a:ext>
            </a:extLst>
          </p:cNvPr>
          <p:cNvSpPr txBox="1"/>
          <p:nvPr/>
        </p:nvSpPr>
        <p:spPr>
          <a:xfrm>
            <a:off x="493651" y="4007963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수행 시나리오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99113A-F75B-8EE8-648A-3287C4E2644B}"/>
              </a:ext>
            </a:extLst>
          </p:cNvPr>
          <p:cNvSpPr txBox="1"/>
          <p:nvPr/>
        </p:nvSpPr>
        <p:spPr>
          <a:xfrm>
            <a:off x="610728" y="6626423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업무 분담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673A15-23C9-C915-A034-4FEC67FB1BBB}"/>
              </a:ext>
            </a:extLst>
          </p:cNvPr>
          <p:cNvSpPr txBox="1"/>
          <p:nvPr/>
        </p:nvSpPr>
        <p:spPr>
          <a:xfrm>
            <a:off x="575237" y="7209704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수행 일정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F4CC7B-0E70-ACE7-DF84-44D91496F7C0}"/>
              </a:ext>
            </a:extLst>
          </p:cNvPr>
          <p:cNvSpPr txBox="1"/>
          <p:nvPr/>
        </p:nvSpPr>
        <p:spPr>
          <a:xfrm>
            <a:off x="589270" y="7811389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참고 문헌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6928DA3-43B5-AF8A-470D-444EF0042139}"/>
              </a:ext>
            </a:extLst>
          </p:cNvPr>
          <p:cNvSpPr txBox="1"/>
          <p:nvPr/>
        </p:nvSpPr>
        <p:spPr>
          <a:xfrm>
            <a:off x="3350067" y="1623529"/>
            <a:ext cx="71655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시스템 모듈 상세 설계</a:t>
            </a:r>
            <a:endParaRPr lang="en-US" altLang="ko-KR" sz="5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398517A-C7EF-5738-90FC-3391B8EA39B1}"/>
              </a:ext>
            </a:extLst>
          </p:cNvPr>
          <p:cNvSpPr txBox="1"/>
          <p:nvPr/>
        </p:nvSpPr>
        <p:spPr>
          <a:xfrm>
            <a:off x="3547992" y="2857500"/>
            <a:ext cx="108538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폰트 추가</a:t>
            </a:r>
            <a:endParaRPr lang="en-US" altLang="ko-KR" sz="3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8" name="표 26">
            <a:extLst>
              <a:ext uri="{FF2B5EF4-FFF2-40B4-BE49-F238E27FC236}">
                <a16:creationId xmlns:a16="http://schemas.microsoft.com/office/drawing/2014/main" id="{A0A5FB71-C876-1410-2455-8BA85D72AE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6236928"/>
              </p:ext>
            </p:extLst>
          </p:nvPr>
        </p:nvGraphicFramePr>
        <p:xfrm>
          <a:off x="4415410" y="4152900"/>
          <a:ext cx="9986389" cy="547202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975990">
                  <a:extLst>
                    <a:ext uri="{9D8B030D-6E8A-4147-A177-3AD203B41FA5}">
                      <a16:colId xmlns:a16="http://schemas.microsoft.com/office/drawing/2014/main" val="2260074520"/>
                    </a:ext>
                  </a:extLst>
                </a:gridCol>
                <a:gridCol w="7010399">
                  <a:extLst>
                    <a:ext uri="{9D8B030D-6E8A-4147-A177-3AD203B41FA5}">
                      <a16:colId xmlns:a16="http://schemas.microsoft.com/office/drawing/2014/main" val="2009441156"/>
                    </a:ext>
                  </a:extLst>
                </a:gridCol>
              </a:tblGrid>
              <a:tr h="9705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형식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add_text(image, text, position : tuple, font, font_size, font_color, is_bold)</a:t>
                      </a:r>
                      <a:endParaRPr lang="ko-KR" altLang="en-US" sz="1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3785111"/>
                  </a:ext>
                </a:extLst>
              </a:tr>
              <a:tr h="9705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리턴 값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image</a:t>
                      </a:r>
                      <a:endParaRPr lang="ko-KR" altLang="en-US" sz="1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3192127"/>
                  </a:ext>
                </a:extLst>
              </a:tr>
              <a:tr h="9705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설명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이미지</a:t>
                      </a:r>
                      <a:r>
                        <a:rPr lang="en-US" altLang="ko-KR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글</a:t>
                      </a:r>
                      <a:r>
                        <a:rPr lang="en-US" altLang="ko-KR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내용</a:t>
                      </a:r>
                      <a:r>
                        <a:rPr lang="en-US" altLang="ko-KR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폰트 추가할 위치</a:t>
                      </a:r>
                      <a:r>
                        <a:rPr lang="en-US" altLang="ko-KR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글꼴</a:t>
                      </a:r>
                      <a:r>
                        <a:rPr lang="en-US" altLang="ko-KR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크기</a:t>
                      </a:r>
                      <a:r>
                        <a:rPr lang="en-US" altLang="ko-KR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색상</a:t>
                      </a:r>
                      <a:r>
                        <a:rPr lang="en-US" altLang="ko-KR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강조여부를 전달하고 이미지위에 글을 추가하고 </a:t>
                      </a:r>
                      <a:endParaRPr lang="en-US" altLang="ko-KR" sz="1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6408726"/>
                  </a:ext>
                </a:extLst>
              </a:tr>
              <a:tr h="9705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예시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text = ‘</a:t>
                      </a:r>
                      <a:r>
                        <a:rPr lang="ko-KR" altLang="en-US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안녕하세요</a:t>
                      </a:r>
                      <a:r>
                        <a:rPr lang="en-US" altLang="ko-KR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’</a:t>
                      </a:r>
                    </a:p>
                    <a:p>
                      <a:pPr algn="ctr" latinLnBrk="1"/>
                      <a:r>
                        <a:rPr lang="en-US" altLang="ko-KR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x,y = 100, 200</a:t>
                      </a:r>
                    </a:p>
                    <a:p>
                      <a:pPr algn="ctr" latinLnBrk="1"/>
                      <a:r>
                        <a:rPr lang="en-US" altLang="ko-KR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sticker_position = (x, y)</a:t>
                      </a:r>
                    </a:p>
                    <a:p>
                      <a:pPr algn="ctr" latinLnBrk="1"/>
                      <a:r>
                        <a:rPr lang="en-US" altLang="ko-KR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font = ‘</a:t>
                      </a:r>
                      <a:r>
                        <a:rPr lang="ko-KR" altLang="en-US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맑은 고딕</a:t>
                      </a:r>
                      <a:r>
                        <a:rPr lang="en-US" altLang="ko-KR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‘</a:t>
                      </a:r>
                    </a:p>
                    <a:p>
                      <a:pPr algn="ctr" latinLnBrk="1"/>
                      <a:r>
                        <a:rPr lang="en-US" altLang="ko-KR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font_size = 14</a:t>
                      </a:r>
                    </a:p>
                    <a:p>
                      <a:pPr algn="ctr" latinLnBrk="1"/>
                      <a:r>
                        <a:rPr lang="en-US" altLang="ko-KR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font_color = (255, 255, 0)</a:t>
                      </a:r>
                    </a:p>
                    <a:p>
                      <a:pPr algn="ctr" latinLnBrk="1"/>
                      <a:r>
                        <a:rPr lang="en-US" altLang="ko-KR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is_bold = 1</a:t>
                      </a:r>
                    </a:p>
                    <a:p>
                      <a:pPr algn="ctr" latinLnBrk="1"/>
                      <a:r>
                        <a:rPr lang="en-US" altLang="ko-KR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image = image(image, text, sticker_position, font, font_size, font_color, is_bold)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6381460"/>
                  </a:ext>
                </a:extLst>
              </a:tr>
            </a:tbl>
          </a:graphicData>
        </a:graphic>
      </p:graphicFrame>
      <p:grpSp>
        <p:nvGrpSpPr>
          <p:cNvPr id="19" name="그룹 1002">
            <a:extLst>
              <a:ext uri="{FF2B5EF4-FFF2-40B4-BE49-F238E27FC236}">
                <a16:creationId xmlns:a16="http://schemas.microsoft.com/office/drawing/2014/main" id="{AD54DC76-4C12-3BB1-3A47-DCC77716E2B4}"/>
              </a:ext>
            </a:extLst>
          </p:cNvPr>
          <p:cNvGrpSpPr/>
          <p:nvPr/>
        </p:nvGrpSpPr>
        <p:grpSpPr>
          <a:xfrm>
            <a:off x="-7273" y="5216340"/>
            <a:ext cx="2514748" cy="1320856"/>
            <a:chOff x="95985" y="3431349"/>
            <a:chExt cx="2514748" cy="1320856"/>
          </a:xfrm>
        </p:grpSpPr>
        <p:grpSp>
          <p:nvGrpSpPr>
            <p:cNvPr id="20" name="그룹 1003">
              <a:extLst>
                <a:ext uri="{FF2B5EF4-FFF2-40B4-BE49-F238E27FC236}">
                  <a16:creationId xmlns:a16="http://schemas.microsoft.com/office/drawing/2014/main" id="{A5C04D2B-BE71-CDEE-A7CB-7AE09E627178}"/>
                </a:ext>
              </a:extLst>
            </p:cNvPr>
            <p:cNvGrpSpPr/>
            <p:nvPr/>
          </p:nvGrpSpPr>
          <p:grpSpPr>
            <a:xfrm>
              <a:off x="95985" y="3431349"/>
              <a:ext cx="2514748" cy="1227150"/>
              <a:chOff x="95985" y="3431349"/>
              <a:chExt cx="2514748" cy="1227150"/>
            </a:xfrm>
          </p:grpSpPr>
          <p:grpSp>
            <p:nvGrpSpPr>
              <p:cNvPr id="23" name="그룹 1004">
                <a:extLst>
                  <a:ext uri="{FF2B5EF4-FFF2-40B4-BE49-F238E27FC236}">
                    <a16:creationId xmlns:a16="http://schemas.microsoft.com/office/drawing/2014/main" id="{39A25A54-E337-7DC8-82F8-15B3BDF9E89E}"/>
                  </a:ext>
                </a:extLst>
              </p:cNvPr>
              <p:cNvGrpSpPr/>
              <p:nvPr/>
            </p:nvGrpSpPr>
            <p:grpSpPr>
              <a:xfrm>
                <a:off x="95985" y="3431349"/>
                <a:ext cx="2410874" cy="1227150"/>
                <a:chOff x="95985" y="3431349"/>
                <a:chExt cx="2410874" cy="1227150"/>
              </a:xfrm>
            </p:grpSpPr>
            <p:pic>
              <p:nvPicPr>
                <p:cNvPr id="26" name="Object 8">
                  <a:extLst>
                    <a:ext uri="{FF2B5EF4-FFF2-40B4-BE49-F238E27FC236}">
                      <a16:creationId xmlns:a16="http://schemas.microsoft.com/office/drawing/2014/main" id="{8F3FD517-5BCE-6BB8-C2B7-9811CE2C530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 rot="-10800000">
                  <a:off x="95985" y="3431349"/>
                  <a:ext cx="2410874" cy="1227150"/>
                </a:xfrm>
                <a:prstGeom prst="rect">
                  <a:avLst/>
                </a:prstGeom>
              </p:spPr>
            </p:pic>
          </p:grpSp>
          <p:grpSp>
            <p:nvGrpSpPr>
              <p:cNvPr id="24" name="그룹 1005">
                <a:extLst>
                  <a:ext uri="{FF2B5EF4-FFF2-40B4-BE49-F238E27FC236}">
                    <a16:creationId xmlns:a16="http://schemas.microsoft.com/office/drawing/2014/main" id="{A971C580-3EF6-76AB-20DD-A1506EB1EB0D}"/>
                  </a:ext>
                </a:extLst>
              </p:cNvPr>
              <p:cNvGrpSpPr/>
              <p:nvPr/>
            </p:nvGrpSpPr>
            <p:grpSpPr>
              <a:xfrm>
                <a:off x="1952084" y="3836402"/>
                <a:ext cx="900253" cy="417046"/>
                <a:chOff x="1952084" y="3836402"/>
                <a:chExt cx="900253" cy="417046"/>
              </a:xfrm>
            </p:grpSpPr>
            <p:pic>
              <p:nvPicPr>
                <p:cNvPr id="25" name="Object 11">
                  <a:extLst>
                    <a:ext uri="{FF2B5EF4-FFF2-40B4-BE49-F238E27FC236}">
                      <a16:creationId xmlns:a16="http://schemas.microsoft.com/office/drawing/2014/main" id="{D6804781-1342-C4A9-9D51-6179EC750A9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 rot="-16200000">
                  <a:off x="1952084" y="3836402"/>
                  <a:ext cx="900253" cy="41704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21" name="그룹 1006">
              <a:extLst>
                <a:ext uri="{FF2B5EF4-FFF2-40B4-BE49-F238E27FC236}">
                  <a16:creationId xmlns:a16="http://schemas.microsoft.com/office/drawing/2014/main" id="{E0DEF831-699C-CFF7-D01A-8E01002B6287}"/>
                </a:ext>
              </a:extLst>
            </p:cNvPr>
            <p:cNvGrpSpPr/>
            <p:nvPr/>
          </p:nvGrpSpPr>
          <p:grpSpPr>
            <a:xfrm>
              <a:off x="2412476" y="4653360"/>
              <a:ext cx="98845" cy="98845"/>
              <a:chOff x="2412476" y="4653360"/>
              <a:chExt cx="98845" cy="98845"/>
            </a:xfrm>
          </p:grpSpPr>
          <p:pic>
            <p:nvPicPr>
              <p:cNvPr id="22" name="Object 15">
                <a:extLst>
                  <a:ext uri="{FF2B5EF4-FFF2-40B4-BE49-F238E27FC236}">
                    <a16:creationId xmlns:a16="http://schemas.microsoft.com/office/drawing/2014/main" id="{DB225494-9CA1-6676-BC7F-05DD05C101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6200000">
                <a:off x="2412476" y="4653360"/>
                <a:ext cx="98845" cy="98845"/>
              </a:xfrm>
              <a:prstGeom prst="rect">
                <a:avLst/>
              </a:prstGeom>
            </p:spPr>
          </p:pic>
        </p:grp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47DD67D9-A633-2FCB-F827-8A92D945D793}"/>
              </a:ext>
            </a:extLst>
          </p:cNvPr>
          <p:cNvSpPr txBox="1"/>
          <p:nvPr/>
        </p:nvSpPr>
        <p:spPr>
          <a:xfrm>
            <a:off x="603079" y="4633059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내용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43DAE17-3EE8-FC0F-2078-6C5B300B60DA}"/>
              </a:ext>
            </a:extLst>
          </p:cNvPr>
          <p:cNvSpPr txBox="1"/>
          <p:nvPr/>
        </p:nvSpPr>
        <p:spPr>
          <a:xfrm>
            <a:off x="575237" y="5341292"/>
            <a:ext cx="21109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상세 설계</a:t>
            </a:r>
            <a:endParaRPr lang="en-US" altLang="ko-KR" sz="1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92BC989-8248-9720-1280-7117D59187C3}"/>
              </a:ext>
            </a:extLst>
          </p:cNvPr>
          <p:cNvSpPr txBox="1"/>
          <p:nvPr/>
        </p:nvSpPr>
        <p:spPr>
          <a:xfrm>
            <a:off x="228601" y="5714433"/>
            <a:ext cx="18310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화면설계</a:t>
            </a:r>
            <a:endParaRPr lang="en-US" altLang="ko-KR" sz="1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 모듈 상세 설계</a:t>
            </a:r>
            <a:endParaRPr lang="en-US" altLang="ko-KR" sz="1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1651096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120401" y="3977544"/>
            <a:ext cx="10415653" cy="2460565"/>
            <a:chOff x="-4120401" y="3977544"/>
            <a:chExt cx="10415653" cy="246056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-9328227" y="2747261"/>
              <a:ext cx="20831305" cy="4921131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-4120401" y="3977544"/>
              <a:ext cx="10415653" cy="246056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161596" y="712378"/>
            <a:ext cx="14619357" cy="64543"/>
            <a:chOff x="3161596" y="712378"/>
            <a:chExt cx="14619357" cy="6454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61596" y="712378"/>
              <a:ext cx="14619357" cy="6454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152072" y="9697362"/>
            <a:ext cx="14619357" cy="64543"/>
            <a:chOff x="3152072" y="9697362"/>
            <a:chExt cx="14619357" cy="64543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52072" y="9697362"/>
              <a:ext cx="14619357" cy="64543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982547D-3B5F-0A8E-49E3-1F54D3275F16}"/>
              </a:ext>
            </a:extLst>
          </p:cNvPr>
          <p:cNvSpPr txBox="1"/>
          <p:nvPr/>
        </p:nvSpPr>
        <p:spPr>
          <a:xfrm>
            <a:off x="465576" y="2152151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종합 설계 개요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B1CF5D-4C64-A71C-8817-C2E191764DB8}"/>
              </a:ext>
            </a:extLst>
          </p:cNvPr>
          <p:cNvSpPr txBox="1"/>
          <p:nvPr/>
        </p:nvSpPr>
        <p:spPr>
          <a:xfrm>
            <a:off x="467147" y="2767924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관련 연구 및 사례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0C9DB6-C6E1-9FF0-5D11-F1B6D099EF82}"/>
              </a:ext>
            </a:extLst>
          </p:cNvPr>
          <p:cNvSpPr txBox="1"/>
          <p:nvPr/>
        </p:nvSpPr>
        <p:spPr>
          <a:xfrm>
            <a:off x="493651" y="3399568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 구성도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505771-9C6E-2298-E383-129FAD453EAB}"/>
              </a:ext>
            </a:extLst>
          </p:cNvPr>
          <p:cNvSpPr txBox="1"/>
          <p:nvPr/>
        </p:nvSpPr>
        <p:spPr>
          <a:xfrm>
            <a:off x="493651" y="4007963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수행 시나리오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99113A-F75B-8EE8-648A-3287C4E2644B}"/>
              </a:ext>
            </a:extLst>
          </p:cNvPr>
          <p:cNvSpPr txBox="1"/>
          <p:nvPr/>
        </p:nvSpPr>
        <p:spPr>
          <a:xfrm>
            <a:off x="610728" y="6626423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업무 분담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673A15-23C9-C915-A034-4FEC67FB1BBB}"/>
              </a:ext>
            </a:extLst>
          </p:cNvPr>
          <p:cNvSpPr txBox="1"/>
          <p:nvPr/>
        </p:nvSpPr>
        <p:spPr>
          <a:xfrm>
            <a:off x="575237" y="7209704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수행 일정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F4CC7B-0E70-ACE7-DF84-44D91496F7C0}"/>
              </a:ext>
            </a:extLst>
          </p:cNvPr>
          <p:cNvSpPr txBox="1"/>
          <p:nvPr/>
        </p:nvSpPr>
        <p:spPr>
          <a:xfrm>
            <a:off x="589270" y="7811389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참고 문헌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6928DA3-43B5-AF8A-470D-444EF0042139}"/>
              </a:ext>
            </a:extLst>
          </p:cNvPr>
          <p:cNvSpPr txBox="1"/>
          <p:nvPr/>
        </p:nvSpPr>
        <p:spPr>
          <a:xfrm>
            <a:off x="3350067" y="1623529"/>
            <a:ext cx="71655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시스템 모듈 상세 설계</a:t>
            </a:r>
            <a:endParaRPr lang="en-US" altLang="ko-KR" sz="5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398517A-C7EF-5738-90FC-3391B8EA39B1}"/>
              </a:ext>
            </a:extLst>
          </p:cNvPr>
          <p:cNvSpPr txBox="1"/>
          <p:nvPr/>
        </p:nvSpPr>
        <p:spPr>
          <a:xfrm>
            <a:off x="3547992" y="2857500"/>
            <a:ext cx="108538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검색 알고리즘 및 랭킹 시스템 모듈</a:t>
            </a:r>
            <a:endParaRPr lang="en-US" altLang="ko-KR" sz="3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8" name="표 26">
            <a:extLst>
              <a:ext uri="{FF2B5EF4-FFF2-40B4-BE49-F238E27FC236}">
                <a16:creationId xmlns:a16="http://schemas.microsoft.com/office/drawing/2014/main" id="{A0A5FB71-C876-1410-2455-8BA85D72AE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9700056"/>
              </p:ext>
            </p:extLst>
          </p:nvPr>
        </p:nvGraphicFramePr>
        <p:xfrm>
          <a:off x="4415410" y="4236894"/>
          <a:ext cx="9986389" cy="410042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975990">
                  <a:extLst>
                    <a:ext uri="{9D8B030D-6E8A-4147-A177-3AD203B41FA5}">
                      <a16:colId xmlns:a16="http://schemas.microsoft.com/office/drawing/2014/main" val="2260074520"/>
                    </a:ext>
                  </a:extLst>
                </a:gridCol>
                <a:gridCol w="7010399">
                  <a:extLst>
                    <a:ext uri="{9D8B030D-6E8A-4147-A177-3AD203B41FA5}">
                      <a16:colId xmlns:a16="http://schemas.microsoft.com/office/drawing/2014/main" val="2009441156"/>
                    </a:ext>
                  </a:extLst>
                </a:gridCol>
              </a:tblGrid>
              <a:tr h="9705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형식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recommed_sticker(keyword, num_results)</a:t>
                      </a:r>
                      <a:endParaRPr lang="ko-KR" altLang="en-US" sz="1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3785111"/>
                  </a:ext>
                </a:extLst>
              </a:tr>
              <a:tr h="9705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리턴 값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array</a:t>
                      </a:r>
                      <a:endParaRPr lang="ko-KR" altLang="en-US" sz="1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3192127"/>
                  </a:ext>
                </a:extLst>
              </a:tr>
              <a:tr h="9705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설명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키워드</a:t>
                      </a:r>
                      <a:r>
                        <a:rPr lang="en-US" altLang="ko-KR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배열의 크기를 전달하고</a:t>
                      </a:r>
                      <a:endParaRPr lang="en-US" altLang="ko-KR" sz="1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키워드에 따라 지정된 배열크기에 </a:t>
                      </a:r>
                      <a:r>
                        <a:rPr lang="en-US" altLang="ko-KR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score</a:t>
                      </a:r>
                      <a:r>
                        <a:rPr lang="ko-KR" altLang="en-US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 높은 순서대로</a:t>
                      </a:r>
                      <a:r>
                        <a:rPr lang="en-US" altLang="ko-KR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스티커를 추천합니다</a:t>
                      </a:r>
                      <a:r>
                        <a:rPr lang="en-US" altLang="ko-KR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6408726"/>
                  </a:ext>
                </a:extLst>
              </a:tr>
              <a:tr h="9705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예시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keyword = ‘cat’</a:t>
                      </a:r>
                    </a:p>
                    <a:p>
                      <a:pPr algn="ctr" latinLnBrk="1"/>
                      <a:r>
                        <a:rPr lang="en-US" altLang="ko-KR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num_results = 2</a:t>
                      </a:r>
                    </a:p>
                    <a:p>
                      <a:pPr algn="ctr" latinLnBrk="1"/>
                      <a:r>
                        <a:rPr lang="en-US" altLang="ko-KR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image = recommend_sticker(keyword, num_results)</a:t>
                      </a:r>
                    </a:p>
                    <a:p>
                      <a:pPr algn="ctr" latinLnBrk="1"/>
                      <a:endParaRPr lang="en-US" altLang="ko-KR" sz="1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6381460"/>
                  </a:ext>
                </a:extLst>
              </a:tr>
            </a:tbl>
          </a:graphicData>
        </a:graphic>
      </p:graphicFrame>
      <p:grpSp>
        <p:nvGrpSpPr>
          <p:cNvPr id="19" name="그룹 1002">
            <a:extLst>
              <a:ext uri="{FF2B5EF4-FFF2-40B4-BE49-F238E27FC236}">
                <a16:creationId xmlns:a16="http://schemas.microsoft.com/office/drawing/2014/main" id="{079BCA5F-0BDB-E55C-1AE8-F6B2B58B8ADD}"/>
              </a:ext>
            </a:extLst>
          </p:cNvPr>
          <p:cNvGrpSpPr/>
          <p:nvPr/>
        </p:nvGrpSpPr>
        <p:grpSpPr>
          <a:xfrm>
            <a:off x="-7273" y="5216340"/>
            <a:ext cx="2514748" cy="1320856"/>
            <a:chOff x="95985" y="3431349"/>
            <a:chExt cx="2514748" cy="1320856"/>
          </a:xfrm>
        </p:grpSpPr>
        <p:grpSp>
          <p:nvGrpSpPr>
            <p:cNvPr id="20" name="그룹 1003">
              <a:extLst>
                <a:ext uri="{FF2B5EF4-FFF2-40B4-BE49-F238E27FC236}">
                  <a16:creationId xmlns:a16="http://schemas.microsoft.com/office/drawing/2014/main" id="{B049F838-9D20-05FA-3259-FD0913BEB7C7}"/>
                </a:ext>
              </a:extLst>
            </p:cNvPr>
            <p:cNvGrpSpPr/>
            <p:nvPr/>
          </p:nvGrpSpPr>
          <p:grpSpPr>
            <a:xfrm>
              <a:off x="95985" y="3431349"/>
              <a:ext cx="2514748" cy="1227150"/>
              <a:chOff x="95985" y="3431349"/>
              <a:chExt cx="2514748" cy="1227150"/>
            </a:xfrm>
          </p:grpSpPr>
          <p:grpSp>
            <p:nvGrpSpPr>
              <p:cNvPr id="23" name="그룹 1004">
                <a:extLst>
                  <a:ext uri="{FF2B5EF4-FFF2-40B4-BE49-F238E27FC236}">
                    <a16:creationId xmlns:a16="http://schemas.microsoft.com/office/drawing/2014/main" id="{D7D972A8-FE7B-F25E-46F3-E4DD254158CC}"/>
                  </a:ext>
                </a:extLst>
              </p:cNvPr>
              <p:cNvGrpSpPr/>
              <p:nvPr/>
            </p:nvGrpSpPr>
            <p:grpSpPr>
              <a:xfrm>
                <a:off x="95985" y="3431349"/>
                <a:ext cx="2410874" cy="1227150"/>
                <a:chOff x="95985" y="3431349"/>
                <a:chExt cx="2410874" cy="1227150"/>
              </a:xfrm>
            </p:grpSpPr>
            <p:pic>
              <p:nvPicPr>
                <p:cNvPr id="26" name="Object 8">
                  <a:extLst>
                    <a:ext uri="{FF2B5EF4-FFF2-40B4-BE49-F238E27FC236}">
                      <a16:creationId xmlns:a16="http://schemas.microsoft.com/office/drawing/2014/main" id="{C8B4217D-D5D4-2985-C6BB-5D378449809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 rot="-10800000">
                  <a:off x="95985" y="3431349"/>
                  <a:ext cx="2410874" cy="1227150"/>
                </a:xfrm>
                <a:prstGeom prst="rect">
                  <a:avLst/>
                </a:prstGeom>
              </p:spPr>
            </p:pic>
          </p:grpSp>
          <p:grpSp>
            <p:nvGrpSpPr>
              <p:cNvPr id="24" name="그룹 1005">
                <a:extLst>
                  <a:ext uri="{FF2B5EF4-FFF2-40B4-BE49-F238E27FC236}">
                    <a16:creationId xmlns:a16="http://schemas.microsoft.com/office/drawing/2014/main" id="{F383A105-09D7-200F-271E-574DB75E1943}"/>
                  </a:ext>
                </a:extLst>
              </p:cNvPr>
              <p:cNvGrpSpPr/>
              <p:nvPr/>
            </p:nvGrpSpPr>
            <p:grpSpPr>
              <a:xfrm>
                <a:off x="1952084" y="3836402"/>
                <a:ext cx="900253" cy="417046"/>
                <a:chOff x="1952084" y="3836402"/>
                <a:chExt cx="900253" cy="417046"/>
              </a:xfrm>
            </p:grpSpPr>
            <p:pic>
              <p:nvPicPr>
                <p:cNvPr id="25" name="Object 11">
                  <a:extLst>
                    <a:ext uri="{FF2B5EF4-FFF2-40B4-BE49-F238E27FC236}">
                      <a16:creationId xmlns:a16="http://schemas.microsoft.com/office/drawing/2014/main" id="{661A13B9-97BD-3A89-2B15-B3A6E6A63B1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 rot="-16200000">
                  <a:off x="1952084" y="3836402"/>
                  <a:ext cx="900253" cy="41704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21" name="그룹 1006">
              <a:extLst>
                <a:ext uri="{FF2B5EF4-FFF2-40B4-BE49-F238E27FC236}">
                  <a16:creationId xmlns:a16="http://schemas.microsoft.com/office/drawing/2014/main" id="{1A743B3D-D3EC-2035-103A-064B84DA66E0}"/>
                </a:ext>
              </a:extLst>
            </p:cNvPr>
            <p:cNvGrpSpPr/>
            <p:nvPr/>
          </p:nvGrpSpPr>
          <p:grpSpPr>
            <a:xfrm>
              <a:off x="2412476" y="4653360"/>
              <a:ext cx="98845" cy="98845"/>
              <a:chOff x="2412476" y="4653360"/>
              <a:chExt cx="98845" cy="98845"/>
            </a:xfrm>
          </p:grpSpPr>
          <p:pic>
            <p:nvPicPr>
              <p:cNvPr id="22" name="Object 15">
                <a:extLst>
                  <a:ext uri="{FF2B5EF4-FFF2-40B4-BE49-F238E27FC236}">
                    <a16:creationId xmlns:a16="http://schemas.microsoft.com/office/drawing/2014/main" id="{E997C31E-C05A-904B-061F-A1566C0FC8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6200000">
                <a:off x="2412476" y="4653360"/>
                <a:ext cx="98845" cy="98845"/>
              </a:xfrm>
              <a:prstGeom prst="rect">
                <a:avLst/>
              </a:prstGeom>
            </p:spPr>
          </p:pic>
        </p:grp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A276FBD9-F129-D629-93F5-6F04881A276E}"/>
              </a:ext>
            </a:extLst>
          </p:cNvPr>
          <p:cNvSpPr txBox="1"/>
          <p:nvPr/>
        </p:nvSpPr>
        <p:spPr>
          <a:xfrm>
            <a:off x="603079" y="4633059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내용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A2504FC-DF51-CD90-15C6-277ACFD84C22}"/>
              </a:ext>
            </a:extLst>
          </p:cNvPr>
          <p:cNvSpPr txBox="1"/>
          <p:nvPr/>
        </p:nvSpPr>
        <p:spPr>
          <a:xfrm>
            <a:off x="575237" y="5341292"/>
            <a:ext cx="21109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상세 설계</a:t>
            </a:r>
            <a:endParaRPr lang="en-US" altLang="ko-KR" sz="1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5E4C9DA-7B32-9B3D-66E9-B1C9A282014B}"/>
              </a:ext>
            </a:extLst>
          </p:cNvPr>
          <p:cNvSpPr txBox="1"/>
          <p:nvPr/>
        </p:nvSpPr>
        <p:spPr>
          <a:xfrm>
            <a:off x="228601" y="5714433"/>
            <a:ext cx="18310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화면설계</a:t>
            </a:r>
            <a:endParaRPr lang="en-US" altLang="ko-KR" sz="1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 모듈 상세 설계</a:t>
            </a:r>
            <a:endParaRPr lang="en-US" altLang="ko-KR" sz="1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1346155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120401" y="3977544"/>
            <a:ext cx="10415653" cy="2460565"/>
            <a:chOff x="-4120401" y="3977544"/>
            <a:chExt cx="10415653" cy="246056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-9328227" y="2747261"/>
              <a:ext cx="20831305" cy="4921131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-4120401" y="3977544"/>
              <a:ext cx="10415653" cy="246056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5860064"/>
            <a:ext cx="2514748" cy="1320856"/>
            <a:chOff x="95985" y="3431349"/>
            <a:chExt cx="2514748" cy="1320856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95985" y="3431349"/>
              <a:ext cx="2514748" cy="1227150"/>
              <a:chOff x="95985" y="3431349"/>
              <a:chExt cx="2514748" cy="1227150"/>
            </a:xfrm>
          </p:grpSpPr>
          <p:grpSp>
            <p:nvGrpSpPr>
              <p:cNvPr id="1004" name="그룹 1004"/>
              <p:cNvGrpSpPr/>
              <p:nvPr/>
            </p:nvGrpSpPr>
            <p:grpSpPr>
              <a:xfrm>
                <a:off x="95985" y="3431349"/>
                <a:ext cx="2410874" cy="1227150"/>
                <a:chOff x="95985" y="3431349"/>
                <a:chExt cx="2410874" cy="1227150"/>
              </a:xfrm>
            </p:grpSpPr>
            <p:pic>
              <p:nvPicPr>
                <p:cNvPr id="9" name="Object 8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 rot="-10800000">
                  <a:off x="95985" y="3431349"/>
                  <a:ext cx="2410874" cy="1227150"/>
                </a:xfrm>
                <a:prstGeom prst="rect">
                  <a:avLst/>
                </a:prstGeom>
              </p:spPr>
            </p:pic>
          </p:grpSp>
          <p:grpSp>
            <p:nvGrpSpPr>
              <p:cNvPr id="1005" name="그룹 1005"/>
              <p:cNvGrpSpPr/>
              <p:nvPr/>
            </p:nvGrpSpPr>
            <p:grpSpPr>
              <a:xfrm>
                <a:off x="1952084" y="3836402"/>
                <a:ext cx="900253" cy="417046"/>
                <a:chOff x="1952084" y="3836402"/>
                <a:chExt cx="900253" cy="417046"/>
              </a:xfrm>
            </p:grpSpPr>
            <p:pic>
              <p:nvPicPr>
                <p:cNvPr id="12" name="Object 11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 rot="-16200000">
                  <a:off x="1952084" y="3836402"/>
                  <a:ext cx="900253" cy="41704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6" name="그룹 1006"/>
            <p:cNvGrpSpPr/>
            <p:nvPr/>
          </p:nvGrpSpPr>
          <p:grpSpPr>
            <a:xfrm>
              <a:off x="2412476" y="4653360"/>
              <a:ext cx="98845" cy="98845"/>
              <a:chOff x="2412476" y="4653360"/>
              <a:chExt cx="98845" cy="9884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6200000">
                <a:off x="2412476" y="4653360"/>
                <a:ext cx="98845" cy="98845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3161596" y="712378"/>
            <a:ext cx="14619357" cy="64543"/>
            <a:chOff x="3161596" y="712378"/>
            <a:chExt cx="14619357" cy="6454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61596" y="712378"/>
              <a:ext cx="14619357" cy="6454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152072" y="9697362"/>
            <a:ext cx="14619357" cy="64543"/>
            <a:chOff x="3152072" y="9697362"/>
            <a:chExt cx="14619357" cy="64543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52072" y="9697362"/>
              <a:ext cx="14619357" cy="64543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982547D-3B5F-0A8E-49E3-1F54D3275F16}"/>
              </a:ext>
            </a:extLst>
          </p:cNvPr>
          <p:cNvSpPr txBox="1"/>
          <p:nvPr/>
        </p:nvSpPr>
        <p:spPr>
          <a:xfrm>
            <a:off x="465576" y="2152151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종합 설계 개요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B1CF5D-4C64-A71C-8817-C2E191764DB8}"/>
              </a:ext>
            </a:extLst>
          </p:cNvPr>
          <p:cNvSpPr txBox="1"/>
          <p:nvPr/>
        </p:nvSpPr>
        <p:spPr>
          <a:xfrm>
            <a:off x="467147" y="2767924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관련 연구 및 사례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0C9DB6-C6E1-9FF0-5D11-F1B6D099EF82}"/>
              </a:ext>
            </a:extLst>
          </p:cNvPr>
          <p:cNvSpPr txBox="1"/>
          <p:nvPr/>
        </p:nvSpPr>
        <p:spPr>
          <a:xfrm>
            <a:off x="493651" y="3399568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 구성도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505771-9C6E-2298-E383-129FAD453EAB}"/>
              </a:ext>
            </a:extLst>
          </p:cNvPr>
          <p:cNvSpPr txBox="1"/>
          <p:nvPr/>
        </p:nvSpPr>
        <p:spPr>
          <a:xfrm>
            <a:off x="493651" y="4007963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수행 시나리오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99113A-F75B-8EE8-648A-3287C4E2644B}"/>
              </a:ext>
            </a:extLst>
          </p:cNvPr>
          <p:cNvSpPr txBox="1"/>
          <p:nvPr/>
        </p:nvSpPr>
        <p:spPr>
          <a:xfrm>
            <a:off x="589270" y="5240265"/>
            <a:ext cx="10109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상세 설계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673A15-23C9-C915-A034-4FEC67FB1BBB}"/>
              </a:ext>
            </a:extLst>
          </p:cNvPr>
          <p:cNvSpPr txBox="1"/>
          <p:nvPr/>
        </p:nvSpPr>
        <p:spPr>
          <a:xfrm>
            <a:off x="575237" y="7209704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수행 일정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F4CC7B-0E70-ACE7-DF84-44D91496F7C0}"/>
              </a:ext>
            </a:extLst>
          </p:cNvPr>
          <p:cNvSpPr txBox="1"/>
          <p:nvPr/>
        </p:nvSpPr>
        <p:spPr>
          <a:xfrm>
            <a:off x="589270" y="7811389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참고 문헌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97372DA-84F3-BA70-3514-5C78B177EF91}"/>
              </a:ext>
            </a:extLst>
          </p:cNvPr>
          <p:cNvSpPr txBox="1"/>
          <p:nvPr/>
        </p:nvSpPr>
        <p:spPr>
          <a:xfrm>
            <a:off x="646408" y="5928135"/>
            <a:ext cx="21109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업무 분담</a:t>
            </a:r>
            <a:endParaRPr lang="en-US" altLang="ko-KR" sz="1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C65A048-9F4F-8C98-1C38-7BFD3046587E}"/>
              </a:ext>
            </a:extLst>
          </p:cNvPr>
          <p:cNvSpPr txBox="1"/>
          <p:nvPr/>
        </p:nvSpPr>
        <p:spPr>
          <a:xfrm>
            <a:off x="3350067" y="1623529"/>
            <a:ext cx="71655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업무 분담</a:t>
            </a:r>
            <a:endParaRPr lang="en-US" altLang="ko-KR" sz="5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1" name="그룹 1011">
            <a:extLst>
              <a:ext uri="{FF2B5EF4-FFF2-40B4-BE49-F238E27FC236}">
                <a16:creationId xmlns:a16="http://schemas.microsoft.com/office/drawing/2014/main" id="{12749692-B852-906D-222C-C6447C6EA451}"/>
              </a:ext>
            </a:extLst>
          </p:cNvPr>
          <p:cNvGrpSpPr/>
          <p:nvPr/>
        </p:nvGrpSpPr>
        <p:grpSpPr>
          <a:xfrm>
            <a:off x="4157839" y="3032633"/>
            <a:ext cx="3209774" cy="5984891"/>
            <a:chOff x="4157839" y="3032633"/>
            <a:chExt cx="3209774" cy="5984891"/>
          </a:xfrm>
        </p:grpSpPr>
        <p:pic>
          <p:nvPicPr>
            <p:cNvPr id="22" name="Object 41">
              <a:extLst>
                <a:ext uri="{FF2B5EF4-FFF2-40B4-BE49-F238E27FC236}">
                  <a16:creationId xmlns:a16="http://schemas.microsoft.com/office/drawing/2014/main" id="{4055E23D-F124-E9E3-71FD-E7CF54C0589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157839" y="3032633"/>
              <a:ext cx="3209774" cy="5984891"/>
            </a:xfrm>
            <a:prstGeom prst="rect">
              <a:avLst/>
            </a:prstGeom>
          </p:spPr>
        </p:pic>
      </p:grpSp>
      <p:grpSp>
        <p:nvGrpSpPr>
          <p:cNvPr id="23" name="그룹 1012">
            <a:extLst>
              <a:ext uri="{FF2B5EF4-FFF2-40B4-BE49-F238E27FC236}">
                <a16:creationId xmlns:a16="http://schemas.microsoft.com/office/drawing/2014/main" id="{9AE267F6-DC43-DCDA-2051-7D1498EC5D69}"/>
              </a:ext>
            </a:extLst>
          </p:cNvPr>
          <p:cNvGrpSpPr/>
          <p:nvPr/>
        </p:nvGrpSpPr>
        <p:grpSpPr>
          <a:xfrm>
            <a:off x="7567958" y="3032633"/>
            <a:ext cx="3218133" cy="5984891"/>
            <a:chOff x="7567958" y="3032633"/>
            <a:chExt cx="3218133" cy="5984891"/>
          </a:xfrm>
        </p:grpSpPr>
        <p:pic>
          <p:nvPicPr>
            <p:cNvPr id="24" name="Object 44">
              <a:extLst>
                <a:ext uri="{FF2B5EF4-FFF2-40B4-BE49-F238E27FC236}">
                  <a16:creationId xmlns:a16="http://schemas.microsoft.com/office/drawing/2014/main" id="{891EF7D5-892A-4259-2389-B3385AEAAF8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567958" y="3032633"/>
              <a:ext cx="3218133" cy="5984891"/>
            </a:xfrm>
            <a:prstGeom prst="rect">
              <a:avLst/>
            </a:prstGeom>
          </p:spPr>
        </p:pic>
      </p:grpSp>
      <p:grpSp>
        <p:nvGrpSpPr>
          <p:cNvPr id="25" name="그룹 1013">
            <a:extLst>
              <a:ext uri="{FF2B5EF4-FFF2-40B4-BE49-F238E27FC236}">
                <a16:creationId xmlns:a16="http://schemas.microsoft.com/office/drawing/2014/main" id="{A089FA0D-54CB-1E48-187F-8FCF9E693F76}"/>
              </a:ext>
            </a:extLst>
          </p:cNvPr>
          <p:cNvGrpSpPr/>
          <p:nvPr/>
        </p:nvGrpSpPr>
        <p:grpSpPr>
          <a:xfrm>
            <a:off x="10991535" y="3048617"/>
            <a:ext cx="3273546" cy="5968907"/>
            <a:chOff x="10991535" y="3048617"/>
            <a:chExt cx="3273546" cy="5968907"/>
          </a:xfrm>
        </p:grpSpPr>
        <p:pic>
          <p:nvPicPr>
            <p:cNvPr id="26" name="Object 47">
              <a:extLst>
                <a:ext uri="{FF2B5EF4-FFF2-40B4-BE49-F238E27FC236}">
                  <a16:creationId xmlns:a16="http://schemas.microsoft.com/office/drawing/2014/main" id="{3A11FD86-1D10-AB8B-3ECD-135BA9DA821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991535" y="3048617"/>
              <a:ext cx="3273546" cy="5968907"/>
            </a:xfrm>
            <a:prstGeom prst="rect">
              <a:avLst/>
            </a:prstGeom>
          </p:spPr>
        </p:pic>
      </p:grpSp>
      <p:grpSp>
        <p:nvGrpSpPr>
          <p:cNvPr id="27" name="그룹 1014">
            <a:extLst>
              <a:ext uri="{FF2B5EF4-FFF2-40B4-BE49-F238E27FC236}">
                <a16:creationId xmlns:a16="http://schemas.microsoft.com/office/drawing/2014/main" id="{D7D73CC5-8640-7DBE-3AD0-32141568DDC5}"/>
              </a:ext>
            </a:extLst>
          </p:cNvPr>
          <p:cNvGrpSpPr/>
          <p:nvPr/>
        </p:nvGrpSpPr>
        <p:grpSpPr>
          <a:xfrm>
            <a:off x="14498640" y="3032633"/>
            <a:ext cx="3282312" cy="5984891"/>
            <a:chOff x="14498640" y="3032633"/>
            <a:chExt cx="3282312" cy="5984891"/>
          </a:xfrm>
        </p:grpSpPr>
        <p:pic>
          <p:nvPicPr>
            <p:cNvPr id="28" name="Object 50">
              <a:extLst>
                <a:ext uri="{FF2B5EF4-FFF2-40B4-BE49-F238E27FC236}">
                  <a16:creationId xmlns:a16="http://schemas.microsoft.com/office/drawing/2014/main" id="{A92D495B-FD12-107C-E13C-D0BE0FCE136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498640" y="3032633"/>
              <a:ext cx="3282312" cy="5984891"/>
            </a:xfrm>
            <a:prstGeom prst="rect">
              <a:avLst/>
            </a:prstGeom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A06AC69F-9C63-DFA7-D967-F9D0E4198A3F}"/>
              </a:ext>
            </a:extLst>
          </p:cNvPr>
          <p:cNvSpPr txBox="1"/>
          <p:nvPr/>
        </p:nvSpPr>
        <p:spPr>
          <a:xfrm>
            <a:off x="631297" y="4664680"/>
            <a:ext cx="10109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내용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5055921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120401" y="3977544"/>
            <a:ext cx="10415653" cy="2460565"/>
            <a:chOff x="-4120401" y="3977544"/>
            <a:chExt cx="10415653" cy="246056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-9328227" y="2747261"/>
              <a:ext cx="20831305" cy="4921131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-4120401" y="3977544"/>
              <a:ext cx="10415653" cy="246056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0846" y="6478808"/>
            <a:ext cx="2514748" cy="1320856"/>
            <a:chOff x="95985" y="3431349"/>
            <a:chExt cx="2514748" cy="1320856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95985" y="3431349"/>
              <a:ext cx="2514748" cy="1227150"/>
              <a:chOff x="95985" y="3431349"/>
              <a:chExt cx="2514748" cy="1227150"/>
            </a:xfrm>
          </p:grpSpPr>
          <p:grpSp>
            <p:nvGrpSpPr>
              <p:cNvPr id="1004" name="그룹 1004"/>
              <p:cNvGrpSpPr/>
              <p:nvPr/>
            </p:nvGrpSpPr>
            <p:grpSpPr>
              <a:xfrm>
                <a:off x="95985" y="3431349"/>
                <a:ext cx="2410874" cy="1227150"/>
                <a:chOff x="95985" y="3431349"/>
                <a:chExt cx="2410874" cy="1227150"/>
              </a:xfrm>
            </p:grpSpPr>
            <p:pic>
              <p:nvPicPr>
                <p:cNvPr id="9" name="Object 8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 rot="-10800000">
                  <a:off x="95985" y="3431349"/>
                  <a:ext cx="2410874" cy="1227150"/>
                </a:xfrm>
                <a:prstGeom prst="rect">
                  <a:avLst/>
                </a:prstGeom>
              </p:spPr>
            </p:pic>
          </p:grpSp>
          <p:grpSp>
            <p:nvGrpSpPr>
              <p:cNvPr id="1005" name="그룹 1005"/>
              <p:cNvGrpSpPr/>
              <p:nvPr/>
            </p:nvGrpSpPr>
            <p:grpSpPr>
              <a:xfrm>
                <a:off x="1952084" y="3836402"/>
                <a:ext cx="900253" cy="417046"/>
                <a:chOff x="1952084" y="3836402"/>
                <a:chExt cx="900253" cy="417046"/>
              </a:xfrm>
            </p:grpSpPr>
            <p:pic>
              <p:nvPicPr>
                <p:cNvPr id="12" name="Object 11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 rot="-16200000">
                  <a:off x="1952084" y="3836402"/>
                  <a:ext cx="900253" cy="41704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6" name="그룹 1006"/>
            <p:cNvGrpSpPr/>
            <p:nvPr/>
          </p:nvGrpSpPr>
          <p:grpSpPr>
            <a:xfrm>
              <a:off x="2412476" y="4653360"/>
              <a:ext cx="98845" cy="98845"/>
              <a:chOff x="2412476" y="4653360"/>
              <a:chExt cx="98845" cy="9884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6200000">
                <a:off x="2412476" y="4653360"/>
                <a:ext cx="98845" cy="98845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3161596" y="712378"/>
            <a:ext cx="14619357" cy="64543"/>
            <a:chOff x="3161596" y="712378"/>
            <a:chExt cx="14619357" cy="6454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61596" y="712378"/>
              <a:ext cx="14619357" cy="6454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152072" y="9697362"/>
            <a:ext cx="14619357" cy="64543"/>
            <a:chOff x="3152072" y="9697362"/>
            <a:chExt cx="14619357" cy="64543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52072" y="9697362"/>
              <a:ext cx="14619357" cy="64543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982547D-3B5F-0A8E-49E3-1F54D3275F16}"/>
              </a:ext>
            </a:extLst>
          </p:cNvPr>
          <p:cNvSpPr txBox="1"/>
          <p:nvPr/>
        </p:nvSpPr>
        <p:spPr>
          <a:xfrm>
            <a:off x="465576" y="2152151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종합 설계 개요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B1CF5D-4C64-A71C-8817-C2E191764DB8}"/>
              </a:ext>
            </a:extLst>
          </p:cNvPr>
          <p:cNvSpPr txBox="1"/>
          <p:nvPr/>
        </p:nvSpPr>
        <p:spPr>
          <a:xfrm>
            <a:off x="467147" y="2767924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관련 연구 및 사례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0C9DB6-C6E1-9FF0-5D11-F1B6D099EF82}"/>
              </a:ext>
            </a:extLst>
          </p:cNvPr>
          <p:cNvSpPr txBox="1"/>
          <p:nvPr/>
        </p:nvSpPr>
        <p:spPr>
          <a:xfrm>
            <a:off x="493651" y="3399568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 구성도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505771-9C6E-2298-E383-129FAD453EAB}"/>
              </a:ext>
            </a:extLst>
          </p:cNvPr>
          <p:cNvSpPr txBox="1"/>
          <p:nvPr/>
        </p:nvSpPr>
        <p:spPr>
          <a:xfrm>
            <a:off x="493651" y="4007963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수행 시나리오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673A15-23C9-C915-A034-4FEC67FB1BBB}"/>
              </a:ext>
            </a:extLst>
          </p:cNvPr>
          <p:cNvSpPr txBox="1"/>
          <p:nvPr/>
        </p:nvSpPr>
        <p:spPr>
          <a:xfrm>
            <a:off x="631297" y="5810208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업무 분담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F4CC7B-0E70-ACE7-DF84-44D91496F7C0}"/>
              </a:ext>
            </a:extLst>
          </p:cNvPr>
          <p:cNvSpPr txBox="1"/>
          <p:nvPr/>
        </p:nvSpPr>
        <p:spPr>
          <a:xfrm>
            <a:off x="589270" y="7811389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참고 문헌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97372DA-84F3-BA70-3514-5C78B177EF91}"/>
              </a:ext>
            </a:extLst>
          </p:cNvPr>
          <p:cNvSpPr txBox="1"/>
          <p:nvPr/>
        </p:nvSpPr>
        <p:spPr>
          <a:xfrm>
            <a:off x="607970" y="6540685"/>
            <a:ext cx="21109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수행 일정</a:t>
            </a:r>
            <a:endParaRPr lang="en-US" altLang="ko-KR" sz="1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92A29E8-47D1-52E3-8288-F327CF538B96}"/>
              </a:ext>
            </a:extLst>
          </p:cNvPr>
          <p:cNvSpPr txBox="1"/>
          <p:nvPr/>
        </p:nvSpPr>
        <p:spPr>
          <a:xfrm>
            <a:off x="3350067" y="1623529"/>
            <a:ext cx="71655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수행 일정</a:t>
            </a:r>
            <a:endParaRPr lang="en-US" altLang="ko-KR" sz="5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7" name="그룹 1011">
            <a:extLst>
              <a:ext uri="{FF2B5EF4-FFF2-40B4-BE49-F238E27FC236}">
                <a16:creationId xmlns:a16="http://schemas.microsoft.com/office/drawing/2014/main" id="{D387F853-DCD3-C4AD-2199-B31EC92830A4}"/>
              </a:ext>
            </a:extLst>
          </p:cNvPr>
          <p:cNvGrpSpPr/>
          <p:nvPr/>
        </p:nvGrpSpPr>
        <p:grpSpPr>
          <a:xfrm>
            <a:off x="4813471" y="3221484"/>
            <a:ext cx="11651386" cy="5825693"/>
            <a:chOff x="4813471" y="3221484"/>
            <a:chExt cx="11651386" cy="5825693"/>
          </a:xfrm>
        </p:grpSpPr>
        <p:pic>
          <p:nvPicPr>
            <p:cNvPr id="18" name="Object 41">
              <a:extLst>
                <a:ext uri="{FF2B5EF4-FFF2-40B4-BE49-F238E27FC236}">
                  <a16:creationId xmlns:a16="http://schemas.microsoft.com/office/drawing/2014/main" id="{9A3B76DC-89DA-3E94-FAEA-5AA100FB352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813471" y="3221484"/>
              <a:ext cx="11651386" cy="5825693"/>
            </a:xfrm>
            <a:prstGeom prst="rect">
              <a:avLst/>
            </a:prstGeom>
          </p:spPr>
        </p:pic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34967D42-56DC-C90F-49A2-FCC9308B5F7F}"/>
              </a:ext>
            </a:extLst>
          </p:cNvPr>
          <p:cNvSpPr txBox="1"/>
          <p:nvPr/>
        </p:nvSpPr>
        <p:spPr>
          <a:xfrm>
            <a:off x="589270" y="5240265"/>
            <a:ext cx="10109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상세 설계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94ECE55-7435-8500-81BF-EFD72BE6710F}"/>
              </a:ext>
            </a:extLst>
          </p:cNvPr>
          <p:cNvSpPr txBox="1"/>
          <p:nvPr/>
        </p:nvSpPr>
        <p:spPr>
          <a:xfrm>
            <a:off x="631297" y="4664680"/>
            <a:ext cx="10109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내용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3216135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120401" y="3977544"/>
            <a:ext cx="10415653" cy="2460565"/>
            <a:chOff x="-4120401" y="3977544"/>
            <a:chExt cx="10415653" cy="246056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-9328227" y="2747261"/>
              <a:ext cx="20831305" cy="4921131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-4120401" y="3977544"/>
              <a:ext cx="10415653" cy="246056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6857823"/>
            <a:ext cx="2514748" cy="1320856"/>
            <a:chOff x="95985" y="3431349"/>
            <a:chExt cx="2514748" cy="1320856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95985" y="3431349"/>
              <a:ext cx="2514748" cy="1227150"/>
              <a:chOff x="95985" y="3431349"/>
              <a:chExt cx="2514748" cy="1227150"/>
            </a:xfrm>
          </p:grpSpPr>
          <p:grpSp>
            <p:nvGrpSpPr>
              <p:cNvPr id="1004" name="그룹 1004"/>
              <p:cNvGrpSpPr/>
              <p:nvPr/>
            </p:nvGrpSpPr>
            <p:grpSpPr>
              <a:xfrm>
                <a:off x="95985" y="3431349"/>
                <a:ext cx="2410874" cy="1227150"/>
                <a:chOff x="95985" y="3431349"/>
                <a:chExt cx="2410874" cy="1227150"/>
              </a:xfrm>
            </p:grpSpPr>
            <p:pic>
              <p:nvPicPr>
                <p:cNvPr id="9" name="Object 8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 rot="-10800000">
                  <a:off x="95985" y="3431349"/>
                  <a:ext cx="2410874" cy="1227150"/>
                </a:xfrm>
                <a:prstGeom prst="rect">
                  <a:avLst/>
                </a:prstGeom>
              </p:spPr>
            </p:pic>
          </p:grpSp>
          <p:grpSp>
            <p:nvGrpSpPr>
              <p:cNvPr id="1005" name="그룹 1005"/>
              <p:cNvGrpSpPr/>
              <p:nvPr/>
            </p:nvGrpSpPr>
            <p:grpSpPr>
              <a:xfrm>
                <a:off x="1952084" y="3836402"/>
                <a:ext cx="900253" cy="417046"/>
                <a:chOff x="1952084" y="3836402"/>
                <a:chExt cx="900253" cy="417046"/>
              </a:xfrm>
            </p:grpSpPr>
            <p:pic>
              <p:nvPicPr>
                <p:cNvPr id="12" name="Object 11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 rot="-16200000">
                  <a:off x="1952084" y="3836402"/>
                  <a:ext cx="900253" cy="41704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6" name="그룹 1006"/>
            <p:cNvGrpSpPr/>
            <p:nvPr/>
          </p:nvGrpSpPr>
          <p:grpSpPr>
            <a:xfrm>
              <a:off x="2412476" y="4653360"/>
              <a:ext cx="98845" cy="98845"/>
              <a:chOff x="2412476" y="4653360"/>
              <a:chExt cx="98845" cy="9884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6200000">
                <a:off x="2412476" y="4653360"/>
                <a:ext cx="98845" cy="98845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3161596" y="712378"/>
            <a:ext cx="14619357" cy="64543"/>
            <a:chOff x="3161596" y="712378"/>
            <a:chExt cx="14619357" cy="6454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61596" y="712378"/>
              <a:ext cx="14619357" cy="6454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152072" y="9697362"/>
            <a:ext cx="14619357" cy="64543"/>
            <a:chOff x="3152072" y="9697362"/>
            <a:chExt cx="14619357" cy="64543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52072" y="9697362"/>
              <a:ext cx="14619357" cy="64543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982547D-3B5F-0A8E-49E3-1F54D3275F16}"/>
              </a:ext>
            </a:extLst>
          </p:cNvPr>
          <p:cNvSpPr txBox="1"/>
          <p:nvPr/>
        </p:nvSpPr>
        <p:spPr>
          <a:xfrm>
            <a:off x="465576" y="2152151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종합 설계 개요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B1CF5D-4C64-A71C-8817-C2E191764DB8}"/>
              </a:ext>
            </a:extLst>
          </p:cNvPr>
          <p:cNvSpPr txBox="1"/>
          <p:nvPr/>
        </p:nvSpPr>
        <p:spPr>
          <a:xfrm>
            <a:off x="467147" y="2767924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관련 연구 및 사례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0C9DB6-C6E1-9FF0-5D11-F1B6D099EF82}"/>
              </a:ext>
            </a:extLst>
          </p:cNvPr>
          <p:cNvSpPr txBox="1"/>
          <p:nvPr/>
        </p:nvSpPr>
        <p:spPr>
          <a:xfrm>
            <a:off x="493651" y="3399568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 구성도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505771-9C6E-2298-E383-129FAD453EAB}"/>
              </a:ext>
            </a:extLst>
          </p:cNvPr>
          <p:cNvSpPr txBox="1"/>
          <p:nvPr/>
        </p:nvSpPr>
        <p:spPr>
          <a:xfrm>
            <a:off x="493651" y="4007963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수행 시나리오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673A15-23C9-C915-A034-4FEC67FB1BBB}"/>
              </a:ext>
            </a:extLst>
          </p:cNvPr>
          <p:cNvSpPr txBox="1"/>
          <p:nvPr/>
        </p:nvSpPr>
        <p:spPr>
          <a:xfrm>
            <a:off x="631297" y="5810208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업무 분담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F4CC7B-0E70-ACE7-DF84-44D91496F7C0}"/>
              </a:ext>
            </a:extLst>
          </p:cNvPr>
          <p:cNvSpPr txBox="1"/>
          <p:nvPr/>
        </p:nvSpPr>
        <p:spPr>
          <a:xfrm>
            <a:off x="621358" y="6287880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수행 일정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97372DA-84F3-BA70-3514-5C78B177EF91}"/>
              </a:ext>
            </a:extLst>
          </p:cNvPr>
          <p:cNvSpPr txBox="1"/>
          <p:nvPr/>
        </p:nvSpPr>
        <p:spPr>
          <a:xfrm>
            <a:off x="659569" y="6951190"/>
            <a:ext cx="21109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참고 문헌</a:t>
            </a:r>
            <a:endParaRPr lang="en-US" altLang="ko-KR" sz="1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74630E0-0185-5AC7-AF88-91822A8B73FF}"/>
              </a:ext>
            </a:extLst>
          </p:cNvPr>
          <p:cNvSpPr txBox="1"/>
          <p:nvPr/>
        </p:nvSpPr>
        <p:spPr>
          <a:xfrm>
            <a:off x="3350067" y="1623529"/>
            <a:ext cx="71655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참고 문헌</a:t>
            </a:r>
            <a:endParaRPr lang="en-US" altLang="ko-KR" sz="5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64DBB3-9830-5D63-70E5-10893E596562}"/>
              </a:ext>
            </a:extLst>
          </p:cNvPr>
          <p:cNvSpPr txBox="1"/>
          <p:nvPr/>
        </p:nvSpPr>
        <p:spPr>
          <a:xfrm>
            <a:off x="3332410" y="2986692"/>
            <a:ext cx="14193589" cy="63094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·GAN</a:t>
            </a:r>
          </a:p>
          <a:p>
            <a:r>
              <a:rPr lang="en-US" altLang="ko-KR" sz="2800" dirty="0">
                <a:latin typeface="맑은 고딕" panose="020B0503020000020004" pitchFamily="50" charset="-127"/>
                <a:ea typeface="맑은 고딕" panose="020B0503020000020004" pitchFamily="50" charset="-127"/>
                <a:hlinkClick r:id="rId8"/>
              </a:rPr>
              <a:t>https://www.youtube.com/watch?v=HXgfw3Z5zRo&amp;ab_channel=%EB%8F%99%EB%B9%88%EB%82%98</a:t>
            </a:r>
            <a:endParaRPr lang="en-US" altLang="ko-KR" sz="2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  <a:hlinkClick r:id="rId9"/>
              </a:rPr>
              <a:t>https://www.youtube.com/watch?v=pBoClHDFamE&amp;ab_channel=%EB%8F%99%EB%B9%88%EB%82%98</a:t>
            </a:r>
            <a:endParaRPr lang="en-US" altLang="ko-KR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  <a:hlinkClick r:id="rId10"/>
              </a:rPr>
              <a:t>https://github.com/NVlabs/stylegan</a:t>
            </a:r>
            <a:endParaRPr lang="en-US" altLang="ko-KR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  <a:hlinkClick r:id="rId11"/>
              </a:rPr>
              <a:t>https://github.com/justinpinkney/toonify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endParaRPr lang="en-US" altLang="ko-KR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·face detection</a:t>
            </a:r>
          </a:p>
          <a:p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  <a:hlinkClick r:id="rId12"/>
              </a:rPr>
              <a:t>http://dlib.net/</a:t>
            </a:r>
            <a:endParaRPr lang="en-US" altLang="ko-KR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  <a:hlinkClick r:id="rId13"/>
              </a:rPr>
              <a:t>https://docs.opencv.org/3.4/index.html</a:t>
            </a:r>
            <a:endParaRPr lang="en-US" altLang="ko-KR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·Web</a:t>
            </a:r>
          </a:p>
          <a:p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  <a:hlinkClick r:id="rId14"/>
              </a:rPr>
              <a:t>https://developer.mozilla.org/ko/docs/Learn/Server-side/Django/Introduction</a:t>
            </a:r>
            <a:endParaRPr lang="en-US" altLang="ko-KR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  <a:hlinkClick r:id="rId15"/>
              </a:rPr>
              <a:t>https://aws.amazon.com/ko/what-is/django/</a:t>
            </a:r>
            <a:endParaRPr lang="en-US" altLang="ko-KR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36CAEB6-7E58-6F69-7ECA-E9F077AB24D5}"/>
              </a:ext>
            </a:extLst>
          </p:cNvPr>
          <p:cNvSpPr txBox="1"/>
          <p:nvPr/>
        </p:nvSpPr>
        <p:spPr>
          <a:xfrm>
            <a:off x="589270" y="5240265"/>
            <a:ext cx="10109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상세 설계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88A85F7-D5C9-D2F3-55BC-B4536F61EF1B}"/>
              </a:ext>
            </a:extLst>
          </p:cNvPr>
          <p:cNvSpPr txBox="1"/>
          <p:nvPr/>
        </p:nvSpPr>
        <p:spPr>
          <a:xfrm>
            <a:off x="631297" y="4664680"/>
            <a:ext cx="10109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내용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5829729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901828" y="-4347951"/>
            <a:ext cx="10642948" cy="18624382"/>
            <a:chOff x="3901828" y="-4347951"/>
            <a:chExt cx="10642948" cy="1862438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6200000">
              <a:off x="3901828" y="-4347951"/>
              <a:ext cx="10642948" cy="1862438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88889" y="-474075"/>
            <a:ext cx="18560890" cy="4360550"/>
            <a:chOff x="-88889" y="-474075"/>
            <a:chExt cx="18560890" cy="436055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-88889" y="-474075"/>
              <a:ext cx="18560890" cy="436055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11116" y="6958910"/>
            <a:ext cx="3401705" cy="213816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01588" y="8922196"/>
            <a:ext cx="16933118" cy="74758"/>
            <a:chOff x="701588" y="8922196"/>
            <a:chExt cx="16933118" cy="7475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01588" y="8922196"/>
              <a:ext cx="16933118" cy="7475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120401" y="3977544"/>
            <a:ext cx="10415653" cy="2460565"/>
            <a:chOff x="-4120401" y="3977544"/>
            <a:chExt cx="10415653" cy="246056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-9328227" y="2747261"/>
              <a:ext cx="20831305" cy="4921131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-4120401" y="3977544"/>
              <a:ext cx="10415653" cy="246056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2154485"/>
            <a:ext cx="2514748" cy="1320856"/>
            <a:chOff x="95985" y="3431349"/>
            <a:chExt cx="2514748" cy="1320856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95985" y="3431349"/>
              <a:ext cx="2514748" cy="1227150"/>
              <a:chOff x="95985" y="3431349"/>
              <a:chExt cx="2514748" cy="1227150"/>
            </a:xfrm>
          </p:grpSpPr>
          <p:grpSp>
            <p:nvGrpSpPr>
              <p:cNvPr id="1004" name="그룹 1004"/>
              <p:cNvGrpSpPr/>
              <p:nvPr/>
            </p:nvGrpSpPr>
            <p:grpSpPr>
              <a:xfrm>
                <a:off x="95985" y="3431349"/>
                <a:ext cx="2410874" cy="1227150"/>
                <a:chOff x="95985" y="3431349"/>
                <a:chExt cx="2410874" cy="1227150"/>
              </a:xfrm>
            </p:grpSpPr>
            <p:pic>
              <p:nvPicPr>
                <p:cNvPr id="9" name="Object 8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 rot="-10800000">
                  <a:off x="95985" y="3431349"/>
                  <a:ext cx="2410874" cy="1227150"/>
                </a:xfrm>
                <a:prstGeom prst="rect">
                  <a:avLst/>
                </a:prstGeom>
              </p:spPr>
            </p:pic>
          </p:grpSp>
          <p:grpSp>
            <p:nvGrpSpPr>
              <p:cNvPr id="1005" name="그룹 1005"/>
              <p:cNvGrpSpPr/>
              <p:nvPr/>
            </p:nvGrpSpPr>
            <p:grpSpPr>
              <a:xfrm>
                <a:off x="1952084" y="3836402"/>
                <a:ext cx="900253" cy="417046"/>
                <a:chOff x="1952084" y="3836402"/>
                <a:chExt cx="900253" cy="417046"/>
              </a:xfrm>
            </p:grpSpPr>
            <p:pic>
              <p:nvPicPr>
                <p:cNvPr id="12" name="Object 11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 rot="-16200000">
                  <a:off x="1952084" y="3836402"/>
                  <a:ext cx="900253" cy="41704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6" name="그룹 1006"/>
            <p:cNvGrpSpPr/>
            <p:nvPr/>
          </p:nvGrpSpPr>
          <p:grpSpPr>
            <a:xfrm>
              <a:off x="2412476" y="4653360"/>
              <a:ext cx="98845" cy="98845"/>
              <a:chOff x="2412476" y="4653360"/>
              <a:chExt cx="98845" cy="9884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6200000">
                <a:off x="2412476" y="4653360"/>
                <a:ext cx="98845" cy="98845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488815" y="3576774"/>
            <a:ext cx="187658" cy="69325"/>
            <a:chOff x="488815" y="3576774"/>
            <a:chExt cx="187658" cy="6932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88815" y="3576774"/>
              <a:ext cx="187658" cy="6932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161596" y="712378"/>
            <a:ext cx="14619357" cy="64543"/>
            <a:chOff x="3161596" y="712378"/>
            <a:chExt cx="14619357" cy="6454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161596" y="712378"/>
              <a:ext cx="14619357" cy="6454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152072" y="9697362"/>
            <a:ext cx="14619357" cy="64543"/>
            <a:chOff x="3152072" y="9697362"/>
            <a:chExt cx="14619357" cy="64543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152072" y="9697362"/>
              <a:ext cx="14619357" cy="64543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982547D-3B5F-0A8E-49E3-1F54D3275F16}"/>
              </a:ext>
            </a:extLst>
          </p:cNvPr>
          <p:cNvSpPr txBox="1"/>
          <p:nvPr/>
        </p:nvSpPr>
        <p:spPr>
          <a:xfrm>
            <a:off x="344894" y="3611436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관련 연구 및 사례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B1CF5D-4C64-A71C-8817-C2E191764DB8}"/>
              </a:ext>
            </a:extLst>
          </p:cNvPr>
          <p:cNvSpPr txBox="1"/>
          <p:nvPr/>
        </p:nvSpPr>
        <p:spPr>
          <a:xfrm>
            <a:off x="493651" y="4227569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 구성도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0C9DB6-C6E1-9FF0-5D11-F1B6D099EF82}"/>
              </a:ext>
            </a:extLst>
          </p:cNvPr>
          <p:cNvSpPr txBox="1"/>
          <p:nvPr/>
        </p:nvSpPr>
        <p:spPr>
          <a:xfrm>
            <a:off x="471569" y="4775416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수행 시나리오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99113A-F75B-8EE8-648A-3287C4E2644B}"/>
              </a:ext>
            </a:extLst>
          </p:cNvPr>
          <p:cNvSpPr txBox="1"/>
          <p:nvPr/>
        </p:nvSpPr>
        <p:spPr>
          <a:xfrm>
            <a:off x="610728" y="6626423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업무 분담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673A15-23C9-C915-A034-4FEC67FB1BBB}"/>
              </a:ext>
            </a:extLst>
          </p:cNvPr>
          <p:cNvSpPr txBox="1"/>
          <p:nvPr/>
        </p:nvSpPr>
        <p:spPr>
          <a:xfrm>
            <a:off x="575237" y="7209704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수행 일정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F4CC7B-0E70-ACE7-DF84-44D91496F7C0}"/>
              </a:ext>
            </a:extLst>
          </p:cNvPr>
          <p:cNvSpPr txBox="1"/>
          <p:nvPr/>
        </p:nvSpPr>
        <p:spPr>
          <a:xfrm>
            <a:off x="589270" y="7811389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참고 문헌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97372DA-84F3-BA70-3514-5C78B177EF91}"/>
              </a:ext>
            </a:extLst>
          </p:cNvPr>
          <p:cNvSpPr txBox="1"/>
          <p:nvPr/>
        </p:nvSpPr>
        <p:spPr>
          <a:xfrm>
            <a:off x="421985" y="2231449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종합 설계 개요</a:t>
            </a:r>
            <a:endParaRPr lang="en-US" altLang="ko-KR" sz="1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1F9D38F-F392-D3B5-6432-536630B3DD42}"/>
              </a:ext>
            </a:extLst>
          </p:cNvPr>
          <p:cNvSpPr txBox="1"/>
          <p:nvPr/>
        </p:nvSpPr>
        <p:spPr>
          <a:xfrm>
            <a:off x="426887" y="2613410"/>
            <a:ext cx="16261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지적 사항</a:t>
            </a:r>
            <a:endParaRPr lang="en-US" altLang="ko-KR" sz="1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연구 배경 </a:t>
            </a:r>
            <a:r>
              <a:rPr lang="en-US" altLang="ko-KR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&amp; </a:t>
            </a:r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목표</a:t>
            </a:r>
            <a:endParaRPr lang="en-US" altLang="ko-KR" sz="1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연구 기대 효과</a:t>
            </a:r>
            <a:endParaRPr lang="en-US" altLang="ko-KR" sz="1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41BBCBD-2AE6-9C7E-53AE-CBFA82AF85CA}"/>
              </a:ext>
            </a:extLst>
          </p:cNvPr>
          <p:cNvSpPr txBox="1"/>
          <p:nvPr/>
        </p:nvSpPr>
        <p:spPr>
          <a:xfrm>
            <a:off x="3350067" y="1623529"/>
            <a:ext cx="57939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연구 목표</a:t>
            </a:r>
            <a:endParaRPr lang="en-US" altLang="ko-KR" sz="5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7872759-E7B7-3B46-9BFA-C45191449AAF}"/>
              </a:ext>
            </a:extLst>
          </p:cNvPr>
          <p:cNvSpPr txBox="1"/>
          <p:nvPr/>
        </p:nvSpPr>
        <p:spPr>
          <a:xfrm>
            <a:off x="4065417" y="2888741"/>
            <a:ext cx="1266050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트랜드에 맞게 자신의 이모티콘을 제작할 수 있는 플랫폼</a:t>
            </a:r>
            <a:endParaRPr lang="en-US" altLang="ko-KR" sz="2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사용자가 쉽게 만들 수 있는 플랫폼</a:t>
            </a:r>
            <a:endParaRPr lang="en-US" altLang="ko-KR" sz="2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얼굴 </a:t>
            </a:r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landmark </a:t>
            </a:r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좌표값을 개산해 개인의 얼굴의 특징을 추출하여 나만의 이모티콘을 제작할 수 있는 플랫폼</a:t>
            </a:r>
            <a:endParaRPr lang="en-US" altLang="ko-KR" sz="2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0" name="그룹 1001">
            <a:extLst>
              <a:ext uri="{FF2B5EF4-FFF2-40B4-BE49-F238E27FC236}">
                <a16:creationId xmlns:a16="http://schemas.microsoft.com/office/drawing/2014/main" id="{A44122A6-C494-7B8E-E4AE-31AEE62C1065}"/>
              </a:ext>
            </a:extLst>
          </p:cNvPr>
          <p:cNvGrpSpPr/>
          <p:nvPr/>
        </p:nvGrpSpPr>
        <p:grpSpPr>
          <a:xfrm>
            <a:off x="8884377" y="5797284"/>
            <a:ext cx="1491413" cy="1144660"/>
            <a:chOff x="8397151" y="5966572"/>
            <a:chExt cx="1491413" cy="1144660"/>
          </a:xfrm>
        </p:grpSpPr>
        <p:pic>
          <p:nvPicPr>
            <p:cNvPr id="22" name="Object 2">
              <a:extLst>
                <a:ext uri="{FF2B5EF4-FFF2-40B4-BE49-F238E27FC236}">
                  <a16:creationId xmlns:a16="http://schemas.microsoft.com/office/drawing/2014/main" id="{1AC834B2-0612-DC51-38F6-C99B6B9296C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5400000">
              <a:off x="8397151" y="5966572"/>
              <a:ext cx="1491413" cy="1144660"/>
            </a:xfrm>
            <a:prstGeom prst="rect">
              <a:avLst/>
            </a:prstGeom>
          </p:spPr>
        </p:pic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DDCA15B1-A55A-0C1A-BA24-8AC1AF213B51}"/>
              </a:ext>
            </a:extLst>
          </p:cNvPr>
          <p:cNvSpPr txBox="1"/>
          <p:nvPr/>
        </p:nvSpPr>
        <p:spPr>
          <a:xfrm>
            <a:off x="3857871" y="6958495"/>
            <a:ext cx="1266050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“</a:t>
            </a:r>
            <a:r>
              <a:rPr lang="ko-KR" altLang="en-US" sz="2800" b="1" dirty="0">
                <a:highlight>
                  <a:srgbClr val="00FF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자신의 얼굴을 인식</a:t>
            </a:r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하고 </a:t>
            </a:r>
            <a:r>
              <a:rPr lang="ko-KR" altLang="en-US" sz="2800" b="1" dirty="0">
                <a:highlight>
                  <a:srgbClr val="00FF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특징점을 분석</a:t>
            </a:r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하여 캐리커쳐와 유사한</a:t>
            </a:r>
            <a:endParaRPr lang="en-US" altLang="ko-KR" sz="2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2800" b="1" dirty="0">
                <a:highlight>
                  <a:srgbClr val="00FF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이모티콘을 자동으로 생성</a:t>
            </a:r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하고 자신의 </a:t>
            </a:r>
            <a:r>
              <a:rPr lang="ko-KR" altLang="en-US" sz="2800" b="1" dirty="0">
                <a:highlight>
                  <a:srgbClr val="00FF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아이덴티티를 더 표현</a:t>
            </a:r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할 수 있는</a:t>
            </a:r>
            <a:endParaRPr lang="en-US" altLang="ko-KR" sz="2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2800" b="1" dirty="0">
                <a:highlight>
                  <a:srgbClr val="00FF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스티커로 직접 만든</a:t>
            </a:r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이모티콘을 수동으로 꾸밀 수 있는 플랫폼</a:t>
            </a:r>
            <a:endParaRPr lang="en-US" altLang="ko-KR" sz="2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8C6B938-241E-C4CA-E6D9-6BA0437EAFF4}"/>
              </a:ext>
            </a:extLst>
          </p:cNvPr>
          <p:cNvSpPr txBox="1"/>
          <p:nvPr/>
        </p:nvSpPr>
        <p:spPr>
          <a:xfrm>
            <a:off x="610728" y="5441457"/>
            <a:ext cx="21766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내용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B4E20C8-E7EC-E736-C7C6-98FEB1054845}"/>
              </a:ext>
            </a:extLst>
          </p:cNvPr>
          <p:cNvSpPr txBox="1"/>
          <p:nvPr/>
        </p:nvSpPr>
        <p:spPr>
          <a:xfrm>
            <a:off x="610728" y="6017804"/>
            <a:ext cx="11418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상세 설계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904135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120401" y="3977544"/>
            <a:ext cx="10415653" cy="2460565"/>
            <a:chOff x="-4120401" y="3977544"/>
            <a:chExt cx="10415653" cy="246056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-9328227" y="2747261"/>
              <a:ext cx="20831305" cy="4921131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-4120401" y="3977544"/>
              <a:ext cx="10415653" cy="246056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2154485"/>
            <a:ext cx="2514748" cy="1320856"/>
            <a:chOff x="95985" y="3431349"/>
            <a:chExt cx="2514748" cy="1320856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95985" y="3431349"/>
              <a:ext cx="2514748" cy="1227150"/>
              <a:chOff x="95985" y="3431349"/>
              <a:chExt cx="2514748" cy="1227150"/>
            </a:xfrm>
          </p:grpSpPr>
          <p:grpSp>
            <p:nvGrpSpPr>
              <p:cNvPr id="1004" name="그룹 1004"/>
              <p:cNvGrpSpPr/>
              <p:nvPr/>
            </p:nvGrpSpPr>
            <p:grpSpPr>
              <a:xfrm>
                <a:off x="95985" y="3431349"/>
                <a:ext cx="2410874" cy="1227150"/>
                <a:chOff x="95985" y="3431349"/>
                <a:chExt cx="2410874" cy="1227150"/>
              </a:xfrm>
            </p:grpSpPr>
            <p:pic>
              <p:nvPicPr>
                <p:cNvPr id="9" name="Object 8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 rot="-10800000">
                  <a:off x="95985" y="3431349"/>
                  <a:ext cx="2410874" cy="1227150"/>
                </a:xfrm>
                <a:prstGeom prst="rect">
                  <a:avLst/>
                </a:prstGeom>
              </p:spPr>
            </p:pic>
          </p:grpSp>
          <p:grpSp>
            <p:nvGrpSpPr>
              <p:cNvPr id="1005" name="그룹 1005"/>
              <p:cNvGrpSpPr/>
              <p:nvPr/>
            </p:nvGrpSpPr>
            <p:grpSpPr>
              <a:xfrm>
                <a:off x="1952084" y="3836402"/>
                <a:ext cx="900253" cy="417046"/>
                <a:chOff x="1952084" y="3836402"/>
                <a:chExt cx="900253" cy="417046"/>
              </a:xfrm>
            </p:grpSpPr>
            <p:pic>
              <p:nvPicPr>
                <p:cNvPr id="12" name="Object 11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 rot="-16200000">
                  <a:off x="1952084" y="3836402"/>
                  <a:ext cx="900253" cy="41704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6" name="그룹 1006"/>
            <p:cNvGrpSpPr/>
            <p:nvPr/>
          </p:nvGrpSpPr>
          <p:grpSpPr>
            <a:xfrm>
              <a:off x="2412476" y="4653360"/>
              <a:ext cx="98845" cy="98845"/>
              <a:chOff x="2412476" y="4653360"/>
              <a:chExt cx="98845" cy="9884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6200000">
                <a:off x="2412476" y="4653360"/>
                <a:ext cx="98845" cy="98845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488815" y="3576774"/>
            <a:ext cx="187658" cy="69325"/>
            <a:chOff x="488815" y="3576774"/>
            <a:chExt cx="187658" cy="6932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88815" y="3576774"/>
              <a:ext cx="187658" cy="6932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161596" y="712378"/>
            <a:ext cx="14619357" cy="64543"/>
            <a:chOff x="3161596" y="712378"/>
            <a:chExt cx="14619357" cy="6454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161596" y="712378"/>
              <a:ext cx="14619357" cy="6454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152072" y="9697362"/>
            <a:ext cx="14619357" cy="64543"/>
            <a:chOff x="3152072" y="9697362"/>
            <a:chExt cx="14619357" cy="64543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152072" y="9697362"/>
              <a:ext cx="14619357" cy="64543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982547D-3B5F-0A8E-49E3-1F54D3275F16}"/>
              </a:ext>
            </a:extLst>
          </p:cNvPr>
          <p:cNvSpPr txBox="1"/>
          <p:nvPr/>
        </p:nvSpPr>
        <p:spPr>
          <a:xfrm>
            <a:off x="344894" y="3611436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관련 연구 및 사례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B1CF5D-4C64-A71C-8817-C2E191764DB8}"/>
              </a:ext>
            </a:extLst>
          </p:cNvPr>
          <p:cNvSpPr txBox="1"/>
          <p:nvPr/>
        </p:nvSpPr>
        <p:spPr>
          <a:xfrm>
            <a:off x="493651" y="4227569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 구성도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0C9DB6-C6E1-9FF0-5D11-F1B6D099EF82}"/>
              </a:ext>
            </a:extLst>
          </p:cNvPr>
          <p:cNvSpPr txBox="1"/>
          <p:nvPr/>
        </p:nvSpPr>
        <p:spPr>
          <a:xfrm>
            <a:off x="471569" y="4775416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수행 시나리오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99113A-F75B-8EE8-648A-3287C4E2644B}"/>
              </a:ext>
            </a:extLst>
          </p:cNvPr>
          <p:cNvSpPr txBox="1"/>
          <p:nvPr/>
        </p:nvSpPr>
        <p:spPr>
          <a:xfrm>
            <a:off x="610728" y="6626423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업무 분담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673A15-23C9-C915-A034-4FEC67FB1BBB}"/>
              </a:ext>
            </a:extLst>
          </p:cNvPr>
          <p:cNvSpPr txBox="1"/>
          <p:nvPr/>
        </p:nvSpPr>
        <p:spPr>
          <a:xfrm>
            <a:off x="575237" y="7209704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수행 일정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F4CC7B-0E70-ACE7-DF84-44D91496F7C0}"/>
              </a:ext>
            </a:extLst>
          </p:cNvPr>
          <p:cNvSpPr txBox="1"/>
          <p:nvPr/>
        </p:nvSpPr>
        <p:spPr>
          <a:xfrm>
            <a:off x="589270" y="7811389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참고 문헌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97372DA-84F3-BA70-3514-5C78B177EF91}"/>
              </a:ext>
            </a:extLst>
          </p:cNvPr>
          <p:cNvSpPr txBox="1"/>
          <p:nvPr/>
        </p:nvSpPr>
        <p:spPr>
          <a:xfrm>
            <a:off x="421985" y="2231449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종합 설계 개요</a:t>
            </a:r>
            <a:endParaRPr lang="en-US" altLang="ko-KR" sz="1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1F9D38F-F392-D3B5-6432-536630B3DD42}"/>
              </a:ext>
            </a:extLst>
          </p:cNvPr>
          <p:cNvSpPr txBox="1"/>
          <p:nvPr/>
        </p:nvSpPr>
        <p:spPr>
          <a:xfrm>
            <a:off x="426887" y="2613410"/>
            <a:ext cx="16261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지적 사항</a:t>
            </a:r>
            <a:endParaRPr lang="en-US" altLang="ko-KR" sz="1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연구 배경 </a:t>
            </a:r>
            <a:r>
              <a:rPr lang="en-US" altLang="ko-KR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&amp; </a:t>
            </a:r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목표</a:t>
            </a:r>
            <a:endParaRPr lang="en-US" altLang="ko-KR" sz="1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연구 기대 효과</a:t>
            </a:r>
            <a:endParaRPr lang="en-US" altLang="ko-KR" sz="1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41BBCBD-2AE6-9C7E-53AE-CBFA82AF85CA}"/>
              </a:ext>
            </a:extLst>
          </p:cNvPr>
          <p:cNvSpPr txBox="1"/>
          <p:nvPr/>
        </p:nvSpPr>
        <p:spPr>
          <a:xfrm>
            <a:off x="3350067" y="1623529"/>
            <a:ext cx="57939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연구 기대 효과</a:t>
            </a:r>
            <a:endParaRPr lang="en-US" altLang="ko-KR" sz="5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7872759-E7B7-3B46-9BFA-C45191449AAF}"/>
              </a:ext>
            </a:extLst>
          </p:cNvPr>
          <p:cNvSpPr txBox="1"/>
          <p:nvPr/>
        </p:nvSpPr>
        <p:spPr>
          <a:xfrm>
            <a:off x="3336153" y="3611436"/>
            <a:ext cx="1266050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→ 나만의 아이덴티티를 나타내는 이모티콘</a:t>
            </a:r>
            <a:endParaRPr lang="en-US" altLang="ko-KR" sz="3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생성 및 다운로드</a:t>
            </a:r>
            <a: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공유 가능</a:t>
            </a:r>
            <a:endParaRPr lang="en-US" altLang="ko-KR" sz="3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3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→ 적은 시간과 노력으로 자신만의</a:t>
            </a:r>
            <a: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lang="ko-KR" altLang="en-US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이모티콘 제작 가능</a:t>
            </a:r>
            <a:endParaRPr lang="en-US" altLang="ko-KR" sz="3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3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→</a:t>
            </a:r>
            <a: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다양한 그림체 및 편집으로 본인의 취향에 맞는</a:t>
            </a:r>
            <a:endParaRPr lang="en-US" altLang="ko-KR" sz="3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이모티콘 생성 및 다운로드</a:t>
            </a:r>
            <a: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공유 가능</a:t>
            </a:r>
            <a:endParaRPr lang="en-US" altLang="ko-KR" sz="3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ED7C3F7-6583-46A9-88A1-3E063876F867}"/>
              </a:ext>
            </a:extLst>
          </p:cNvPr>
          <p:cNvSpPr txBox="1"/>
          <p:nvPr/>
        </p:nvSpPr>
        <p:spPr>
          <a:xfrm>
            <a:off x="610728" y="5441457"/>
            <a:ext cx="21766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내용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8626DD4-CB68-0CD7-FCC3-A322512BA716}"/>
              </a:ext>
            </a:extLst>
          </p:cNvPr>
          <p:cNvSpPr txBox="1"/>
          <p:nvPr/>
        </p:nvSpPr>
        <p:spPr>
          <a:xfrm>
            <a:off x="610728" y="6017804"/>
            <a:ext cx="11418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상세 설계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690706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120401" y="3977544"/>
            <a:ext cx="10415653" cy="2460565"/>
            <a:chOff x="-4120401" y="3977544"/>
            <a:chExt cx="10415653" cy="246056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-9328227" y="2747261"/>
              <a:ext cx="20831305" cy="4921131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-4120401" y="3977544"/>
              <a:ext cx="10415653" cy="246056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2753463"/>
            <a:ext cx="2514748" cy="1320856"/>
            <a:chOff x="95985" y="3431349"/>
            <a:chExt cx="2514748" cy="1320856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95985" y="3431349"/>
              <a:ext cx="2514748" cy="1227150"/>
              <a:chOff x="95985" y="3431349"/>
              <a:chExt cx="2514748" cy="1227150"/>
            </a:xfrm>
          </p:grpSpPr>
          <p:grpSp>
            <p:nvGrpSpPr>
              <p:cNvPr id="1004" name="그룹 1004"/>
              <p:cNvGrpSpPr/>
              <p:nvPr/>
            </p:nvGrpSpPr>
            <p:grpSpPr>
              <a:xfrm>
                <a:off x="95985" y="3431349"/>
                <a:ext cx="2410874" cy="1227150"/>
                <a:chOff x="95985" y="3431349"/>
                <a:chExt cx="2410874" cy="1227150"/>
              </a:xfrm>
            </p:grpSpPr>
            <p:pic>
              <p:nvPicPr>
                <p:cNvPr id="9" name="Object 8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 rot="-10800000">
                  <a:off x="95985" y="3431349"/>
                  <a:ext cx="2410874" cy="1227150"/>
                </a:xfrm>
                <a:prstGeom prst="rect">
                  <a:avLst/>
                </a:prstGeom>
              </p:spPr>
            </p:pic>
          </p:grpSp>
          <p:grpSp>
            <p:nvGrpSpPr>
              <p:cNvPr id="1005" name="그룹 1005"/>
              <p:cNvGrpSpPr/>
              <p:nvPr/>
            </p:nvGrpSpPr>
            <p:grpSpPr>
              <a:xfrm>
                <a:off x="1952084" y="3836402"/>
                <a:ext cx="900253" cy="417046"/>
                <a:chOff x="1952084" y="3836402"/>
                <a:chExt cx="900253" cy="417046"/>
              </a:xfrm>
            </p:grpSpPr>
            <p:pic>
              <p:nvPicPr>
                <p:cNvPr id="12" name="Object 11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 rot="-16200000">
                  <a:off x="1952084" y="3836402"/>
                  <a:ext cx="900253" cy="41704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6" name="그룹 1006"/>
            <p:cNvGrpSpPr/>
            <p:nvPr/>
          </p:nvGrpSpPr>
          <p:grpSpPr>
            <a:xfrm>
              <a:off x="2412476" y="4653360"/>
              <a:ext cx="98845" cy="98845"/>
              <a:chOff x="2412476" y="4653360"/>
              <a:chExt cx="98845" cy="9884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6200000">
                <a:off x="2412476" y="4653360"/>
                <a:ext cx="98845" cy="98845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3161596" y="712378"/>
            <a:ext cx="14619357" cy="64543"/>
            <a:chOff x="3161596" y="712378"/>
            <a:chExt cx="14619357" cy="6454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61596" y="712378"/>
              <a:ext cx="14619357" cy="6454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152072" y="9697362"/>
            <a:ext cx="14619357" cy="64543"/>
            <a:chOff x="3152072" y="9697362"/>
            <a:chExt cx="14619357" cy="64543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52072" y="9697362"/>
              <a:ext cx="14619357" cy="64543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982547D-3B5F-0A8E-49E3-1F54D3275F16}"/>
              </a:ext>
            </a:extLst>
          </p:cNvPr>
          <p:cNvSpPr txBox="1"/>
          <p:nvPr/>
        </p:nvSpPr>
        <p:spPr>
          <a:xfrm>
            <a:off x="339392" y="2198731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종합 설계 개요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B1CF5D-4C64-A71C-8817-C2E191764DB8}"/>
              </a:ext>
            </a:extLst>
          </p:cNvPr>
          <p:cNvSpPr txBox="1"/>
          <p:nvPr/>
        </p:nvSpPr>
        <p:spPr>
          <a:xfrm>
            <a:off x="493651" y="4227569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 구성도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0C9DB6-C6E1-9FF0-5D11-F1B6D099EF82}"/>
              </a:ext>
            </a:extLst>
          </p:cNvPr>
          <p:cNvSpPr txBox="1"/>
          <p:nvPr/>
        </p:nvSpPr>
        <p:spPr>
          <a:xfrm>
            <a:off x="471569" y="4775416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수행 시나리오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99113A-F75B-8EE8-648A-3287C4E2644B}"/>
              </a:ext>
            </a:extLst>
          </p:cNvPr>
          <p:cNvSpPr txBox="1"/>
          <p:nvPr/>
        </p:nvSpPr>
        <p:spPr>
          <a:xfrm>
            <a:off x="610728" y="6626423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업무 분담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673A15-23C9-C915-A034-4FEC67FB1BBB}"/>
              </a:ext>
            </a:extLst>
          </p:cNvPr>
          <p:cNvSpPr txBox="1"/>
          <p:nvPr/>
        </p:nvSpPr>
        <p:spPr>
          <a:xfrm>
            <a:off x="575237" y="7209704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수행 일정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F4CC7B-0E70-ACE7-DF84-44D91496F7C0}"/>
              </a:ext>
            </a:extLst>
          </p:cNvPr>
          <p:cNvSpPr txBox="1"/>
          <p:nvPr/>
        </p:nvSpPr>
        <p:spPr>
          <a:xfrm>
            <a:off x="589270" y="7811389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참고 문헌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97372DA-84F3-BA70-3514-5C78B177EF91}"/>
              </a:ext>
            </a:extLst>
          </p:cNvPr>
          <p:cNvSpPr txBox="1"/>
          <p:nvPr/>
        </p:nvSpPr>
        <p:spPr>
          <a:xfrm>
            <a:off x="421985" y="2830427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관련 연구 및 사례</a:t>
            </a:r>
            <a:endParaRPr lang="en-US" altLang="ko-KR" sz="1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1F9D38F-F392-D3B5-6432-536630B3DD42}"/>
              </a:ext>
            </a:extLst>
          </p:cNvPr>
          <p:cNvSpPr txBox="1"/>
          <p:nvPr/>
        </p:nvSpPr>
        <p:spPr>
          <a:xfrm>
            <a:off x="603346" y="3328576"/>
            <a:ext cx="16261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연구 및 사례</a:t>
            </a:r>
            <a:endParaRPr lang="en-US" altLang="ko-KR" sz="1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비교 및 차별점</a:t>
            </a:r>
            <a:endParaRPr lang="en-US" altLang="ko-KR" sz="1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A8561B8-4FF8-0263-0E3B-EF416AB23C31}"/>
              </a:ext>
            </a:extLst>
          </p:cNvPr>
          <p:cNvSpPr txBox="1"/>
          <p:nvPr/>
        </p:nvSpPr>
        <p:spPr>
          <a:xfrm>
            <a:off x="3350067" y="1623529"/>
            <a:ext cx="57939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연구 및 사례</a:t>
            </a:r>
            <a:endParaRPr lang="en-US" altLang="ko-KR" sz="5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8" name="그룹 1010">
            <a:extLst>
              <a:ext uri="{FF2B5EF4-FFF2-40B4-BE49-F238E27FC236}">
                <a16:creationId xmlns:a16="http://schemas.microsoft.com/office/drawing/2014/main" id="{D97E2712-D761-6974-FFB8-D5F3CD8C6097}"/>
              </a:ext>
            </a:extLst>
          </p:cNvPr>
          <p:cNvGrpSpPr/>
          <p:nvPr/>
        </p:nvGrpSpPr>
        <p:grpSpPr>
          <a:xfrm>
            <a:off x="3021942" y="3321986"/>
            <a:ext cx="6171429" cy="3524075"/>
            <a:chOff x="3021942" y="3321986"/>
            <a:chExt cx="6171429" cy="3524075"/>
          </a:xfrm>
        </p:grpSpPr>
        <p:pic>
          <p:nvPicPr>
            <p:cNvPr id="19" name="Object 43">
              <a:extLst>
                <a:ext uri="{FF2B5EF4-FFF2-40B4-BE49-F238E27FC236}">
                  <a16:creationId xmlns:a16="http://schemas.microsoft.com/office/drawing/2014/main" id="{2EBFD79B-341B-6CE3-1D54-3E094C1EAC7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021942" y="3321986"/>
              <a:ext cx="6171429" cy="3524075"/>
            </a:xfrm>
            <a:prstGeom prst="rect">
              <a:avLst/>
            </a:prstGeom>
          </p:spPr>
        </p:pic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0798A0AD-363D-58CD-E00E-55C59C99AD88}"/>
              </a:ext>
            </a:extLst>
          </p:cNvPr>
          <p:cNvSpPr txBox="1"/>
          <p:nvPr/>
        </p:nvSpPr>
        <p:spPr>
          <a:xfrm>
            <a:off x="9753600" y="3521576"/>
            <a:ext cx="85344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∙ 갤럭시에 기본으로 장착된 </a:t>
            </a:r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AR </a:t>
            </a:r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앱에서 생성 가능</a:t>
            </a:r>
            <a:endParaRPr lang="en-US" altLang="ko-KR" sz="2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∙</a:t>
            </a:r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피사체를 알아볼 수 있을 만큼 유사하게 만들어짐</a:t>
            </a:r>
            <a:endParaRPr lang="en-US" altLang="ko-KR" sz="2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∙ 갤럭시 사용자만 사용 가능</a:t>
            </a:r>
            <a:endParaRPr lang="en-US" altLang="ko-KR" sz="2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B048AE6-B1EE-0EB8-D41A-5199538FC03F}"/>
              </a:ext>
            </a:extLst>
          </p:cNvPr>
          <p:cNvSpPr txBox="1"/>
          <p:nvPr/>
        </p:nvSpPr>
        <p:spPr>
          <a:xfrm>
            <a:off x="3808347" y="6995781"/>
            <a:ext cx="38878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Android</a:t>
            </a:r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</a:t>
            </a:r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AR Emoji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842B4CB-0811-6183-F16E-E86DECA072E2}"/>
              </a:ext>
            </a:extLst>
          </p:cNvPr>
          <p:cNvSpPr txBox="1"/>
          <p:nvPr/>
        </p:nvSpPr>
        <p:spPr>
          <a:xfrm>
            <a:off x="610728" y="5441457"/>
            <a:ext cx="21766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내용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A5CEB8B-EB23-45EA-F4DC-69FDD8B7DB6B}"/>
              </a:ext>
            </a:extLst>
          </p:cNvPr>
          <p:cNvSpPr txBox="1"/>
          <p:nvPr/>
        </p:nvSpPr>
        <p:spPr>
          <a:xfrm>
            <a:off x="610728" y="6017804"/>
            <a:ext cx="11418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상세 설계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083594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1785</TotalTime>
  <Words>5127</Words>
  <Application>Microsoft Office PowerPoint</Application>
  <PresentationFormat>사용자 지정</PresentationFormat>
  <Paragraphs>1873</Paragraphs>
  <Slides>69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69</vt:i4>
      </vt:variant>
    </vt:vector>
  </HeadingPairs>
  <TitlesOfParts>
    <vt:vector size="75" baseType="lpstr">
      <vt:lpstr>?? ??</vt:lpstr>
      <vt:lpstr>Malgun Gothic Semilight</vt:lpstr>
      <vt:lpstr>맑은 고딕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821031402672</cp:lastModifiedBy>
  <cp:revision>365</cp:revision>
  <dcterms:created xsi:type="dcterms:W3CDTF">2023-01-18T23:40:29Z</dcterms:created>
  <dcterms:modified xsi:type="dcterms:W3CDTF">2023-03-07T12:56:54Z</dcterms:modified>
</cp:coreProperties>
</file>